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p="http://schemas.openxmlformats.org/presentationml/2006/main" xmlns:s="http://schemas.openxmlformats.org/officeDocument/2006/sharedTypes" xmlns:r="http://schemas.openxmlformats.org/officeDocument/2006/relationships" autoCompressPictures="0" saveSubsetFonts="1">
  <p:sldMasterIdLst>
    <p:sldMasterId r:id="rId4" id="2147483648"/>
  </p:sldMasterIdLst>
  <p:sldIdLst>
    <p:sldId r:id="rId5" id="256"/>
    <p:sldId r:id="rId6" id="257"/>
    <p:sldId r:id="rId7" id="258"/>
    <p:sldId r:id="rId8" id="259"/>
  </p:sldIdLst>
  <p:sldSz cx="6858000" cy="9144000" type="screen4x3"/>
  <p:notesSz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cx="6858000" cy="9144000"/>
  <p:defaultText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defPPr>
      <a:defRPr lang="es-ES">
        <a:uFillTx/>
      </a:defRPr>
    </a:defPPr>
    <a:lvl1pPr algn="l" defTabSz="457200" eaLnBrk="1" hangingPunct="1" latinLnBrk="0" marL="0" rtl="0">
      <a:defRPr kern="1200" sz="1800">
        <a:solidFill>
          <a:schemeClr val="tx1"/>
        </a:solidFill>
        <a:uFillTx/>
        <a:latin typeface="+mn-lt"/>
        <a:ea typeface="+mn-ea"/>
        <a:cs typeface="+mn-cs"/>
      </a:defRPr>
    </a:lvl1pPr>
    <a:lvl2pPr algn="l" defTabSz="457200" eaLnBrk="1" hangingPunct="1" latinLnBrk="0" marL="457200" rtl="0">
      <a:defRPr kern="1200" sz="1800">
        <a:solidFill>
          <a:schemeClr val="tx1"/>
        </a:solidFill>
        <a:uFillTx/>
        <a:latin typeface="+mn-lt"/>
        <a:ea typeface="+mn-ea"/>
        <a:cs typeface="+mn-cs"/>
      </a:defRPr>
    </a:lvl2pPr>
    <a:lvl3pPr algn="l" defTabSz="457200" eaLnBrk="1" hangingPunct="1" latinLnBrk="0" marL="914400" rtl="0">
      <a:defRPr kern="1200" sz="1800">
        <a:solidFill>
          <a:schemeClr val="tx1"/>
        </a:solidFill>
        <a:uFillTx/>
        <a:latin typeface="+mn-lt"/>
        <a:ea typeface="+mn-ea"/>
        <a:cs typeface="+mn-cs"/>
      </a:defRPr>
    </a:lvl3pPr>
    <a:lvl4pPr algn="l" defTabSz="457200" eaLnBrk="1" hangingPunct="1" latinLnBrk="0" marL="1371600" rtl="0">
      <a:defRPr kern="1200" sz="1800">
        <a:solidFill>
          <a:schemeClr val="tx1"/>
        </a:solidFill>
        <a:uFillTx/>
        <a:latin typeface="+mn-lt"/>
        <a:ea typeface="+mn-ea"/>
        <a:cs typeface="+mn-cs"/>
      </a:defRPr>
    </a:lvl4pPr>
    <a:lvl5pPr algn="l" defTabSz="457200" eaLnBrk="1" hangingPunct="1" latinLnBrk="0" marL="1828800" rtl="0">
      <a:defRPr kern="1200" sz="1800">
        <a:solidFill>
          <a:schemeClr val="tx1"/>
        </a:solidFill>
        <a:uFillTx/>
        <a:latin typeface="+mn-lt"/>
        <a:ea typeface="+mn-ea"/>
        <a:cs typeface="+mn-cs"/>
      </a:defRPr>
    </a:lvl5pPr>
    <a:lvl6pPr algn="l" defTabSz="457200" eaLnBrk="1" hangingPunct="1" latinLnBrk="0" marL="2286000" rtl="0">
      <a:defRPr kern="1200" sz="1800">
        <a:solidFill>
          <a:schemeClr val="tx1"/>
        </a:solidFill>
        <a:uFillTx/>
        <a:latin typeface="+mn-lt"/>
        <a:ea typeface="+mn-ea"/>
        <a:cs typeface="+mn-cs"/>
      </a:defRPr>
    </a:lvl6pPr>
    <a:lvl7pPr algn="l" defTabSz="457200" eaLnBrk="1" hangingPunct="1" latinLnBrk="0" marL="2743200" rtl="0">
      <a:defRPr kern="1200" sz="1800">
        <a:solidFill>
          <a:schemeClr val="tx1"/>
        </a:solidFill>
        <a:uFillTx/>
        <a:latin typeface="+mn-lt"/>
        <a:ea typeface="+mn-ea"/>
        <a:cs typeface="+mn-cs"/>
      </a:defRPr>
    </a:lvl7pPr>
    <a:lvl8pPr algn="l" defTabSz="457200" eaLnBrk="1" hangingPunct="1" latinLnBrk="0" marL="3200400" rtl="0">
      <a:defRPr kern="1200" sz="1800">
        <a:solidFill>
          <a:schemeClr val="tx1"/>
        </a:solidFill>
        <a:uFillTx/>
        <a:latin typeface="+mn-lt"/>
        <a:ea typeface="+mn-ea"/>
        <a:cs typeface="+mn-cs"/>
      </a:defRPr>
    </a:lvl8pPr>
    <a:lvl9pPr algn="l" defTabSz="457200" eaLnBrk="1" hangingPunct="1" latinLnBrk="0" marL="3657600" rtl="0">
      <a:defRPr kern="1200" sz="1800">
        <a:solidFill>
          <a:schemeClr val="tx1"/>
        </a:solidFill>
        <a:uFillTx/>
        <a:latin typeface="+mn-lt"/>
        <a:ea typeface="+mn-ea"/>
        <a:cs typeface="+mn-cs"/>
      </a:defRPr>
    </a:lvl9pPr>
  </p:defaultTextStyle>
</p:presentation>
</file>

<file path=ppt/presProps.xml><?xml version="1.0" encoding="utf-8"?>
<p:presentationPr xmlns:a="http://schemas.openxmlformats.org/drawingml/2006/main" xmlns:p="http://schemas.openxmlformats.org/presentationml/2006/main" xmlns:s="http://schemas.openxmlformats.org/officeDocument/2006/sharedTypes" xmlns:r="http://schemas.openxmlformats.org/officeDocument/2006/relationships">
  <p:prnPr/>
  <p:showPr showNarration="1">
    <p:present/>
    <p:sldAll/>
    <p:penCl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rgbClr val="FF0000"/>
    </p:penClr>
  </p:showPr>
</p:presentationPr>
</file>

<file path=ppt/tableStyles.xml><?xml version="1.0" encoding="utf-8"?>
<a:tblStyleLst xmlns:a="http://schemas.openxmlformats.org/drawingml/2006/main" xmlns:c="http://schemas.openxmlformats.org/drawingml/2006/chart" xmlns:wpg="http://schemas.microsoft.com/office/word/2010/wordprocessingGroup" xmlns:pic="http://schemas.openxmlformats.org/drawingml/2006/picture" xmlns:wps="http://schemas.microsoft.com/office/word/2010/wordprocessingShape" xmlns:p="http://schemas.openxmlformats.org/presentationml/2006/main" xmlns:s="http://schemas.openxmlformats.org/officeDocument/2006/sharedTypes" xmlns:r="http://schemas.openxmlformats.org/officeDocument/2006/relationships" xmlns:dgm="http://schemas.openxmlformats.org/drawingml/2006/diagram" xmlns:wpc="http://schemas.microsoft.com/office/word/2010/wordprocessingCanvas" def="{5C22544A-7EE6-4342-B048-85BDC9FD1C3A}"/>
</file>

<file path=ppt/viewProps.xml><?xml version="1.0" encoding="utf-8"?>
<p:viewPr xmlns:a="http://schemas.openxmlformats.org/drawingml/2006/main" xmlns:p="http://schemas.openxmlformats.org/presentationml/2006/main" xmlns:s="http://schemas.openxmlformats.org/officeDocument/2006/sharedTypes" xmlns:r="http://schemas.openxmlformats.org/officeDocument/2006/relationships">
  <p:normalViewPr>
    <p:restoredLeft autoAdjust="0" sz="24559"/>
    <p:restoredTop autoAdjust="0" sz="98664"/>
  </p:normalViewPr>
  <p:slideViewPr>
    <p:cSldViewPr snapToGrid="0" snapToObjects="1">
      <p:cViewPr>
        <p:sca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x d="100" n="91"/>
          <a:sy d="100" n="91"/>
        </p:scale>
        <p:origin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x="1068" y="66"/>
      </p:cViewPr>
      <p:guideLst>
        <p:guide orient="horz" pos="2880"/>
        <p:guide pos="2160"/>
      </p:guideLst>
    </p:cSldViewPr>
  </p:slideViewPr>
  <p:notesTextViewPr>
    <p:cViewPr>
      <p:sca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x d="100" n="100"/>
        <a:sy d="100" n="100"/>
      </p:scale>
      <p:origin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x="0" y="0"/>
    </p:cViewPr>
  </p:notesTextViewPr>
  <p:gridSpacing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cx="72008" cy="72008"/>
</p:viewPr>
</file>

<file path=ppt/_rels/presentation.xml.rels><?xml version="1.0" standalone="yes" ?><Relationships xmlns="http://schemas.openxmlformats.org/package/2006/relationships"><Relationship Id="rId1" Target="presProps.xml" Type="http://schemas.openxmlformats.org/officeDocument/2006/relationships/presProps"></Relationship><Relationship Id="rId2" Target="tableStyles.xml" Type="http://schemas.openxmlformats.org/officeDocument/2006/relationships/tableStyles"></Relationship><Relationship Id="rId3" Target="viewProps.xml" Type="http://schemas.openxmlformats.org/officeDocument/2006/relationships/viewProps"></Relationship><Relationship Id="rId4" Target="slideMasters/slideMaster1.xml" Type="http://schemas.openxmlformats.org/officeDocument/2006/relationships/slideMaster"></Relationship><Relationship Id="rId5" Target="slides/slide1.xml" Type="http://schemas.openxmlformats.org/officeDocument/2006/relationships/slide"></Relationship><Relationship Id="rId6" Target="slides/slide2.xml" Type="http://schemas.openxmlformats.org/officeDocument/2006/relationships/slide"></Relationship><Relationship Id="rId7" Target="slides/slide3.xml" Type="http://schemas.openxmlformats.org/officeDocument/2006/relationships/slide"></Relationship><Relationship Id="rId8" Target="slides/slide4.xml" Type="http://schemas.openxmlformats.org/officeDocument/2006/relationships/slide"></Relationship><Relationship Id="rId9" Target="theme/theme1.xml" Type="http://schemas.openxmlformats.org/officeDocument/2006/relationships/theme"></Relationship></Relationships>
</file>

<file path=ppt/slideLayouts/_rels/slideLayout1.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0.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1.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2.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3.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4.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5.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6.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7.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8.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9.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slideLayout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itle">
  <p:cSld name="Diapositiva de título">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ítulo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ctr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14350" y="2840568"/>
            <a:ext cx="5829300" cy="196003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s-ES_tradnl" smtClean="0">
                <a:uFillTx/>
              </a:rPr>
              <a:t>Clic para editar título</a:t>
            </a:r>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Subtítulo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sub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28700" y="5181600"/>
            <a:ext cx="4800600" cy="2336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lgn="ctr" indent="0" marL="0">
              <a:buNone/>
              <a:defRPr>
                <a:solidFill>
                  <a:schemeClr val="tx1">
                    <a:tint val="75000"/>
                  </a:schemeClr>
                </a:solidFill>
                <a:uFillTx/>
              </a:defRPr>
            </a:lvl1pPr>
            <a:lvl2pPr algn="ctr" indent="0" marL="457200">
              <a:buNone/>
              <a:defRPr>
                <a:solidFill>
                  <a:schemeClr val="tx1">
                    <a:tint val="75000"/>
                  </a:schemeClr>
                </a:solidFill>
                <a:uFillTx/>
              </a:defRPr>
            </a:lvl2pPr>
            <a:lvl3pPr algn="ctr" indent="0" marL="914400">
              <a:buNone/>
              <a:defRPr>
                <a:solidFill>
                  <a:schemeClr val="tx1">
                    <a:tint val="75000"/>
                  </a:schemeClr>
                </a:solidFill>
                <a:uFillTx/>
              </a:defRPr>
            </a:lvl3pPr>
            <a:lvl4pPr algn="ctr" indent="0" marL="1371600">
              <a:buNone/>
              <a:defRPr>
                <a:solidFill>
                  <a:schemeClr val="tx1">
                    <a:tint val="75000"/>
                  </a:schemeClr>
                </a:solidFill>
                <a:uFillTx/>
              </a:defRPr>
            </a:lvl4pPr>
            <a:lvl5pPr algn="ctr" indent="0" marL="1828800">
              <a:buNone/>
              <a:defRPr>
                <a:solidFill>
                  <a:schemeClr val="tx1">
                    <a:tint val="75000"/>
                  </a:schemeClr>
                </a:solidFill>
                <a:uFillTx/>
              </a:defRPr>
            </a:lvl5pPr>
            <a:lvl6pPr algn="ctr" indent="0" marL="2286000">
              <a:buNone/>
              <a:defRPr>
                <a:solidFill>
                  <a:schemeClr val="tx1">
                    <a:tint val="75000"/>
                  </a:schemeClr>
                </a:solidFill>
                <a:uFillTx/>
              </a:defRPr>
            </a:lvl6pPr>
            <a:lvl7pPr algn="ctr" indent="0" marL="2743200">
              <a:buNone/>
              <a:defRPr>
                <a:solidFill>
                  <a:schemeClr val="tx1">
                    <a:tint val="75000"/>
                  </a:schemeClr>
                </a:solidFill>
                <a:uFillTx/>
              </a:defRPr>
            </a:lvl7pPr>
            <a:lvl8pPr algn="ctr" indent="0" marL="3200400">
              <a:buNone/>
              <a:defRPr>
                <a:solidFill>
                  <a:schemeClr val="tx1">
                    <a:tint val="75000"/>
                  </a:schemeClr>
                </a:solidFill>
                <a:uFillTx/>
              </a:defRPr>
            </a:lvl8pPr>
            <a:lvl9pPr algn="ctr" indent="0" marL="3657600">
              <a:buNone/>
              <a:defRPr>
                <a:solidFill>
                  <a:schemeClr val="tx1">
                    <a:tint val="75000"/>
                  </a:schemeClr>
                </a:solidFill>
                <a:uFillTx/>
              </a:defRPr>
            </a:lvl9pPr>
          </a:lstStyle>
          <a:p>
            <a:r>
              <a:rPr lang="es-ES_tradnl" smtClean="0">
                <a:uFillTx/>
              </a:rPr>
              <a:t>Haga clic para modificar el estilo de subtítulo del patrón</a:t>
            </a:r>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Marcador de fecha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ADBACE3-24DD-3F43-B9C7-CACBBF02278F}" type="datetimeFigureOut">
              <a:rPr lang="es-ES" smtClean="0">
                <a:uFillTx/>
              </a:rPr>
              <a:t>22/02/2018</a:t>
            </a:fld>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Marcador de pie de página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Marcador de número de diapositiva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BC3EC27-C527-B849-9048-CC93DBE78BA0}" type="slidenum">
              <a:rPr lang="es-ES" smtClean="0">
                <a:uFillTx/>
              </a:rPr>
              <a:t>‹Nº›</a:t>
            </a:fld>
            <a:endParaRPr lang="es-E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0.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vertTx">
  <p:cSld name="Título y texto vertical">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ítulo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s-ES_tradnl" smtClean="0">
                <a:uFillTx/>
              </a:rPr>
              <a:t>Clic para editar título</a:t>
            </a:r>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Marcador de texto vertical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orient="vert"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vert="eaVert"/>
          <a:lstStyle/>
          <a:p>
            <a:pPr lvl="0"/>
            <a:r>
              <a:rPr lang="es-ES_tradnl" smtClean="0">
                <a:uFillTx/>
              </a:rPr>
              <a:t>Haga clic para modificar el estilo de texto del patrón</a:t>
            </a:r>
          </a:p>
          <a:p>
            <a:pPr lvl="1"/>
            <a:r>
              <a:rPr lang="es-ES_tradnl" smtClean="0">
                <a:uFillTx/>
              </a:rPr>
              <a:t>Segundo nivel</a:t>
            </a:r>
          </a:p>
          <a:p>
            <a:pPr lvl="2"/>
            <a:r>
              <a:rPr lang="es-ES_tradnl" smtClean="0">
                <a:uFillTx/>
              </a:rPr>
              <a:t>Tercer nivel</a:t>
            </a:r>
          </a:p>
          <a:p>
            <a:pPr lvl="3"/>
            <a:r>
              <a:rPr lang="es-ES_tradnl" smtClean="0">
                <a:uFillTx/>
              </a:rPr>
              <a:t>Cuarto nivel</a:t>
            </a:r>
          </a:p>
          <a:p>
            <a:pPr lvl="4"/>
            <a:r>
              <a:rPr lang="es-ES_tradnl" smtClean="0">
                <a:uFillTx/>
              </a:rPr>
              <a:t>Quinto nivel</a:t>
            </a:r>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Marcador de fecha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ADBACE3-24DD-3F43-B9C7-CACBBF02278F}" type="datetimeFigureOut">
              <a:rPr lang="es-ES" smtClean="0">
                <a:uFillTx/>
              </a:rPr>
              <a:t>22/02/2018</a:t>
            </a:fld>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Marcador de pie de página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Marcador de número de diapositiva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BC3EC27-C527-B849-9048-CC93DBE78BA0}" type="slidenum">
              <a:rPr lang="es-ES" smtClean="0">
                <a:uFillTx/>
              </a:rPr>
              <a:t>‹Nº›</a:t>
            </a:fld>
            <a:endParaRPr lang="es-E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vertTitleAndTx">
  <p:cSld name="Título vertical y texto">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ítulo vertical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orient="vert"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729037" y="488951"/>
            <a:ext cx="1157288" cy="104013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vert="eaVert"/>
          <a:lstStyle/>
          <a:p>
            <a:r>
              <a:rPr lang="es-ES_tradnl" smtClean="0">
                <a:uFillTx/>
              </a:rPr>
              <a:t>Clic para editar título</a:t>
            </a:r>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Marcador de texto vertical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orient="vert"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7175" y="488951"/>
            <a:ext cx="3357563" cy="104013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vert="eaVert"/>
          <a:lstStyle/>
          <a:p>
            <a:pPr lvl="0"/>
            <a:r>
              <a:rPr lang="es-ES_tradnl" smtClean="0">
                <a:uFillTx/>
              </a:rPr>
              <a:t>Haga clic para modificar el estilo de texto del patrón</a:t>
            </a:r>
          </a:p>
          <a:p>
            <a:pPr lvl="1"/>
            <a:r>
              <a:rPr lang="es-ES_tradnl" smtClean="0">
                <a:uFillTx/>
              </a:rPr>
              <a:t>Segundo nivel</a:t>
            </a:r>
          </a:p>
          <a:p>
            <a:pPr lvl="2"/>
            <a:r>
              <a:rPr lang="es-ES_tradnl" smtClean="0">
                <a:uFillTx/>
              </a:rPr>
              <a:t>Tercer nivel</a:t>
            </a:r>
          </a:p>
          <a:p>
            <a:pPr lvl="3"/>
            <a:r>
              <a:rPr lang="es-ES_tradnl" smtClean="0">
                <a:uFillTx/>
              </a:rPr>
              <a:t>Cuarto nivel</a:t>
            </a:r>
          </a:p>
          <a:p>
            <a:pPr lvl="4"/>
            <a:r>
              <a:rPr lang="es-ES_tradnl" smtClean="0">
                <a:uFillTx/>
              </a:rPr>
              <a:t>Quinto nivel</a:t>
            </a:r>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Marcador de fecha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ADBACE3-24DD-3F43-B9C7-CACBBF02278F}" type="datetimeFigureOut">
              <a:rPr lang="es-ES" smtClean="0">
                <a:uFillTx/>
              </a:rPr>
              <a:t>22/02/2018</a:t>
            </a:fld>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Marcador de pie de página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Marcador de número de diapositiva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BC3EC27-C527-B849-9048-CC93DBE78BA0}" type="slidenum">
              <a:rPr lang="es-ES" smtClean="0">
                <a:uFillTx/>
              </a:rPr>
              <a:t>‹Nº›</a:t>
            </a:fld>
            <a:endParaRPr lang="es-E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2.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obj">
  <p:cSld name="Título y objetos">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ítulo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s-ES_tradnl" smtClean="0">
                <a:uFillTx/>
              </a:rPr>
              <a:t>Clic para editar título</a:t>
            </a:r>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Marcador de contenido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lvl="0"/>
            <a:r>
              <a:rPr lang="es-ES_tradnl" smtClean="0">
                <a:uFillTx/>
              </a:rPr>
              <a:t>Haga clic para modificar el estilo de texto del patrón</a:t>
            </a:r>
          </a:p>
          <a:p>
            <a:pPr lvl="1"/>
            <a:r>
              <a:rPr lang="es-ES_tradnl" smtClean="0">
                <a:uFillTx/>
              </a:rPr>
              <a:t>Segundo nivel</a:t>
            </a:r>
          </a:p>
          <a:p>
            <a:pPr lvl="2"/>
            <a:r>
              <a:rPr lang="es-ES_tradnl" smtClean="0">
                <a:uFillTx/>
              </a:rPr>
              <a:t>Tercer nivel</a:t>
            </a:r>
          </a:p>
          <a:p>
            <a:pPr lvl="3"/>
            <a:r>
              <a:rPr lang="es-ES_tradnl" smtClean="0">
                <a:uFillTx/>
              </a:rPr>
              <a:t>Cuarto nivel</a:t>
            </a:r>
          </a:p>
          <a:p>
            <a:pPr lvl="4"/>
            <a:r>
              <a:rPr lang="es-ES_tradnl" smtClean="0">
                <a:uFillTx/>
              </a:rPr>
              <a:t>Quinto nivel</a:t>
            </a:r>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Marcador de fecha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ADBACE3-24DD-3F43-B9C7-CACBBF02278F}" type="datetimeFigureOut">
              <a:rPr lang="es-ES" smtClean="0">
                <a:uFillTx/>
              </a:rPr>
              <a:t>22/02/2018</a:t>
            </a:fld>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Marcador de pie de página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Marcador de número de diapositiva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BC3EC27-C527-B849-9048-CC93DBE78BA0}" type="slidenum">
              <a:rPr lang="es-ES" smtClean="0">
                <a:uFillTx/>
              </a:rPr>
              <a:t>‹Nº›</a:t>
            </a:fld>
            <a:endParaRPr lang="es-E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3.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secHead">
  <p:cSld name="Encabezado de secció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ítulo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41735" y="5875867"/>
            <a:ext cx="5829300" cy="18161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lstStyle>
            <a:lvl1pPr algn="l">
              <a:defRPr b="1" cap="all" sz="4000">
                <a:uFillTx/>
              </a:defRPr>
            </a:lvl1pPr>
          </a:lstStyle>
          <a:p>
            <a:r>
              <a:rPr lang="es-ES_tradnl" smtClean="0">
                <a:uFillTx/>
              </a:rPr>
              <a:t>Clic para editar título</a:t>
            </a:r>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Marcador de texto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41735" y="3875618"/>
            <a:ext cx="5829300" cy="2000249"/>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lstStyle>
            <a:lvl1pPr indent="0" marL="0">
              <a:buNone/>
              <a:defRPr sz="2000">
                <a:solidFill>
                  <a:schemeClr val="tx1">
                    <a:tint val="75000"/>
                  </a:schemeClr>
                </a:solidFill>
                <a:uFillTx/>
              </a:defRPr>
            </a:lvl1pPr>
            <a:lvl2pPr indent="0" marL="457200">
              <a:buNone/>
              <a:defRPr sz="1800">
                <a:solidFill>
                  <a:schemeClr val="tx1">
                    <a:tint val="75000"/>
                  </a:schemeClr>
                </a:solidFill>
                <a:uFillTx/>
              </a:defRPr>
            </a:lvl2pPr>
            <a:lvl3pPr indent="0" marL="914400">
              <a:buNone/>
              <a:defRPr sz="1600">
                <a:solidFill>
                  <a:schemeClr val="tx1">
                    <a:tint val="75000"/>
                  </a:schemeClr>
                </a:solidFill>
                <a:uFillTx/>
              </a:defRPr>
            </a:lvl3pPr>
            <a:lvl4pPr indent="0" marL="1371600">
              <a:buNone/>
              <a:defRPr sz="1400">
                <a:solidFill>
                  <a:schemeClr val="tx1">
                    <a:tint val="75000"/>
                  </a:schemeClr>
                </a:solidFill>
                <a:uFillTx/>
              </a:defRPr>
            </a:lvl4pPr>
            <a:lvl5pPr indent="0" marL="1828800">
              <a:buNone/>
              <a:defRPr sz="1400">
                <a:solidFill>
                  <a:schemeClr val="tx1">
                    <a:tint val="75000"/>
                  </a:schemeClr>
                </a:solidFill>
                <a:uFillTx/>
              </a:defRPr>
            </a:lvl5pPr>
            <a:lvl6pPr indent="0" marL="2286000">
              <a:buNone/>
              <a:defRPr sz="1400">
                <a:solidFill>
                  <a:schemeClr val="tx1">
                    <a:tint val="75000"/>
                  </a:schemeClr>
                </a:solidFill>
                <a:uFillTx/>
              </a:defRPr>
            </a:lvl6pPr>
            <a:lvl7pPr indent="0" marL="2743200">
              <a:buNone/>
              <a:defRPr sz="1400">
                <a:solidFill>
                  <a:schemeClr val="tx1">
                    <a:tint val="75000"/>
                  </a:schemeClr>
                </a:solidFill>
                <a:uFillTx/>
              </a:defRPr>
            </a:lvl7pPr>
            <a:lvl8pPr indent="0" marL="3200400">
              <a:buNone/>
              <a:defRPr sz="1400">
                <a:solidFill>
                  <a:schemeClr val="tx1">
                    <a:tint val="75000"/>
                  </a:schemeClr>
                </a:solidFill>
                <a:uFillTx/>
              </a:defRPr>
            </a:lvl8pPr>
            <a:lvl9pPr indent="0" marL="3657600">
              <a:buNone/>
              <a:defRPr sz="1400">
                <a:solidFill>
                  <a:schemeClr val="tx1">
                    <a:tint val="75000"/>
                  </a:schemeClr>
                </a:solidFill>
                <a:uFillTx/>
              </a:defRPr>
            </a:lvl9pPr>
          </a:lstStyle>
          <a:p>
            <a:pPr lvl="0"/>
            <a:r>
              <a:rPr lang="es-ES_tradnl" smtClean="0">
                <a:uFillTx/>
              </a:rPr>
              <a:t>Haga clic para modificar el estilo de texto del patrón</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Marcador de fecha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ADBACE3-24DD-3F43-B9C7-CACBBF02278F}" type="datetimeFigureOut">
              <a:rPr lang="es-ES" smtClean="0">
                <a:uFillTx/>
              </a:rPr>
              <a:t>22/02/2018</a:t>
            </a:fld>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Marcador de pie de página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Marcador de número de diapositiva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BC3EC27-C527-B849-9048-CC93DBE78BA0}" type="slidenum">
              <a:rPr lang="es-ES" smtClean="0">
                <a:uFillTx/>
              </a:rPr>
              <a:t>‹Nº›</a:t>
            </a:fld>
            <a:endParaRPr lang="es-E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4.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woObj">
  <p:cSld name="Dos objetos">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ítulo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s-ES_tradnl" smtClean="0">
                <a:uFillTx/>
              </a:rPr>
              <a:t>Clic para editar título</a:t>
            </a:r>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Marcador de contenido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7175" y="2844800"/>
            <a:ext cx="2257425" cy="8045451"/>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s-ES_tradnl" smtClean="0">
                <a:uFillTx/>
              </a:rPr>
              <a:t>Haga clic para modificar el estilo de texto del patrón</a:t>
            </a:r>
          </a:p>
          <a:p>
            <a:pPr lvl="1"/>
            <a:r>
              <a:rPr lang="es-ES_tradnl" smtClean="0">
                <a:uFillTx/>
              </a:rPr>
              <a:t>Segundo nivel</a:t>
            </a:r>
          </a:p>
          <a:p>
            <a:pPr lvl="2"/>
            <a:r>
              <a:rPr lang="es-ES_tradnl" smtClean="0">
                <a:uFillTx/>
              </a:rPr>
              <a:t>Tercer nivel</a:t>
            </a:r>
          </a:p>
          <a:p>
            <a:pPr lvl="3"/>
            <a:r>
              <a:rPr lang="es-ES_tradnl" smtClean="0">
                <a:uFillTx/>
              </a:rPr>
              <a:t>Cuarto nivel</a:t>
            </a:r>
          </a:p>
          <a:p>
            <a:pPr lvl="4"/>
            <a:r>
              <a:rPr lang="es-ES_tradnl" smtClean="0">
                <a:uFillTx/>
              </a:rPr>
              <a:t>Quinto nivel</a:t>
            </a:r>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Marcador de contenido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628900" y="2844800"/>
            <a:ext cx="2257425" cy="8045451"/>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s-ES_tradnl" smtClean="0">
                <a:uFillTx/>
              </a:rPr>
              <a:t>Haga clic para modificar el estilo de texto del patrón</a:t>
            </a:r>
          </a:p>
          <a:p>
            <a:pPr lvl="1"/>
            <a:r>
              <a:rPr lang="es-ES_tradnl" smtClean="0">
                <a:uFillTx/>
              </a:rPr>
              <a:t>Segundo nivel</a:t>
            </a:r>
          </a:p>
          <a:p>
            <a:pPr lvl="2"/>
            <a:r>
              <a:rPr lang="es-ES_tradnl" smtClean="0">
                <a:uFillTx/>
              </a:rPr>
              <a:t>Tercer nivel</a:t>
            </a:r>
          </a:p>
          <a:p>
            <a:pPr lvl="3"/>
            <a:r>
              <a:rPr lang="es-ES_tradnl" smtClean="0">
                <a:uFillTx/>
              </a:rPr>
              <a:t>Cuarto nivel</a:t>
            </a:r>
          </a:p>
          <a:p>
            <a:pPr lvl="4"/>
            <a:r>
              <a:rPr lang="es-ES_tradnl" smtClean="0">
                <a:uFillTx/>
              </a:rPr>
              <a:t>Quinto nivel</a:t>
            </a:r>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Marcador de fecha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ADBACE3-24DD-3F43-B9C7-CACBBF02278F}" type="datetimeFigureOut">
              <a:rPr lang="es-ES" smtClean="0">
                <a:uFillTx/>
              </a:rPr>
              <a:t>22/02/2018</a:t>
            </a:fld>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Marcador de pie de página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Marcador de número de diapositiva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BC3EC27-C527-B849-9048-CC93DBE78BA0}" type="slidenum">
              <a:rPr lang="es-ES" smtClean="0">
                <a:uFillTx/>
              </a:rPr>
              <a:t>‹Nº›</a:t>
            </a:fld>
            <a:endParaRPr lang="es-E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5.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woTxTwoObj">
  <p:cSld name="Comparació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ítulo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42900" y="366184"/>
            <a:ext cx="6172200" cy="1524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r>
              <a:rPr lang="es-ES_tradnl" smtClean="0">
                <a:uFillTx/>
              </a:rPr>
              <a:t>Clic para editar título</a:t>
            </a:r>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Marcador de texto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42900" y="2046817"/>
            <a:ext cx="3030141" cy="853016"/>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lstStyle>
            <a:lvl1pPr indent="0" marL="0">
              <a:buNone/>
              <a:defRPr b="1" sz="2400">
                <a:uFillTx/>
              </a:defRPr>
            </a:lvl1pPr>
            <a:lvl2pPr indent="0" marL="457200">
              <a:buNone/>
              <a:defRPr b="1" sz="2000">
                <a:uFillTx/>
              </a:defRPr>
            </a:lvl2pPr>
            <a:lvl3pPr indent="0" marL="914400">
              <a:buNone/>
              <a:defRPr b="1" sz="1800">
                <a:uFillTx/>
              </a:defRPr>
            </a:lvl3pPr>
            <a:lvl4pPr indent="0" marL="1371600">
              <a:buNone/>
              <a:defRPr b="1" sz="1600">
                <a:uFillTx/>
              </a:defRPr>
            </a:lvl4pPr>
            <a:lvl5pPr indent="0" marL="1828800">
              <a:buNone/>
              <a:defRPr b="1" sz="1600">
                <a:uFillTx/>
              </a:defRPr>
            </a:lvl5pPr>
            <a:lvl6pPr indent="0" marL="2286000">
              <a:buNone/>
              <a:defRPr b="1" sz="1600">
                <a:uFillTx/>
              </a:defRPr>
            </a:lvl6pPr>
            <a:lvl7pPr indent="0" marL="2743200">
              <a:buNone/>
              <a:defRPr b="1" sz="1600">
                <a:uFillTx/>
              </a:defRPr>
            </a:lvl7pPr>
            <a:lvl8pPr indent="0" marL="3200400">
              <a:buNone/>
              <a:defRPr b="1" sz="1600">
                <a:uFillTx/>
              </a:defRPr>
            </a:lvl8pPr>
            <a:lvl9pPr indent="0" marL="3657600">
              <a:buNone/>
              <a:defRPr b="1" sz="1600">
                <a:uFillTx/>
              </a:defRPr>
            </a:lvl9pPr>
          </a:lstStyle>
          <a:p>
            <a:pPr lvl="0"/>
            <a:r>
              <a:rPr lang="es-ES_tradnl" smtClean="0">
                <a:uFillTx/>
              </a:rPr>
              <a:t>Haga clic para modificar el estilo de texto del patrón</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Marcador de contenido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42900" y="2899833"/>
            <a:ext cx="3030141" cy="5268384"/>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s-ES_tradnl" smtClean="0">
                <a:uFillTx/>
              </a:rPr>
              <a:t>Haga clic para modificar el estilo de texto del patrón</a:t>
            </a:r>
          </a:p>
          <a:p>
            <a:pPr lvl="1"/>
            <a:r>
              <a:rPr lang="es-ES_tradnl" smtClean="0">
                <a:uFillTx/>
              </a:rPr>
              <a:t>Segundo nivel</a:t>
            </a:r>
          </a:p>
          <a:p>
            <a:pPr lvl="2"/>
            <a:r>
              <a:rPr lang="es-ES_tradnl" smtClean="0">
                <a:uFillTx/>
              </a:rPr>
              <a:t>Tercer nivel</a:t>
            </a:r>
          </a:p>
          <a:p>
            <a:pPr lvl="3"/>
            <a:r>
              <a:rPr lang="es-ES_tradnl" smtClean="0">
                <a:uFillTx/>
              </a:rPr>
              <a:t>Cuarto nivel</a:t>
            </a:r>
          </a:p>
          <a:p>
            <a:pPr lvl="4"/>
            <a:r>
              <a:rPr lang="es-ES_tradnl" smtClean="0">
                <a:uFillTx/>
              </a:rPr>
              <a:t>Quinto nivel</a:t>
            </a:r>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Marcador de texto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3" sz="quarter"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483769" y="2046817"/>
            <a:ext cx="3031331" cy="853016"/>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lstStyle>
            <a:lvl1pPr indent="0" marL="0">
              <a:buNone/>
              <a:defRPr b="1" sz="2400">
                <a:uFillTx/>
              </a:defRPr>
            </a:lvl1pPr>
            <a:lvl2pPr indent="0" marL="457200">
              <a:buNone/>
              <a:defRPr b="1" sz="2000">
                <a:uFillTx/>
              </a:defRPr>
            </a:lvl2pPr>
            <a:lvl3pPr indent="0" marL="914400">
              <a:buNone/>
              <a:defRPr b="1" sz="1800">
                <a:uFillTx/>
              </a:defRPr>
            </a:lvl3pPr>
            <a:lvl4pPr indent="0" marL="1371600">
              <a:buNone/>
              <a:defRPr b="1" sz="1600">
                <a:uFillTx/>
              </a:defRPr>
            </a:lvl4pPr>
            <a:lvl5pPr indent="0" marL="1828800">
              <a:buNone/>
              <a:defRPr b="1" sz="1600">
                <a:uFillTx/>
              </a:defRPr>
            </a:lvl5pPr>
            <a:lvl6pPr indent="0" marL="2286000">
              <a:buNone/>
              <a:defRPr b="1" sz="1600">
                <a:uFillTx/>
              </a:defRPr>
            </a:lvl6pPr>
            <a:lvl7pPr indent="0" marL="2743200">
              <a:buNone/>
              <a:defRPr b="1" sz="1600">
                <a:uFillTx/>
              </a:defRPr>
            </a:lvl7pPr>
            <a:lvl8pPr indent="0" marL="3200400">
              <a:buNone/>
              <a:defRPr b="1" sz="1600">
                <a:uFillTx/>
              </a:defRPr>
            </a:lvl8pPr>
            <a:lvl9pPr indent="0" marL="3657600">
              <a:buNone/>
              <a:defRPr b="1" sz="1600">
                <a:uFillTx/>
              </a:defRPr>
            </a:lvl9pPr>
          </a:lstStyle>
          <a:p>
            <a:pPr lvl="0"/>
            <a:r>
              <a:rPr lang="es-ES_tradnl" smtClean="0">
                <a:uFillTx/>
              </a:rPr>
              <a:t>Haga clic para modificar el estilo de texto del patrón</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Marcador de contenido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4" sz="quarte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483769" y="2899833"/>
            <a:ext cx="3031331" cy="5268384"/>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s-ES_tradnl" smtClean="0">
                <a:uFillTx/>
              </a:rPr>
              <a:t>Haga clic para modificar el estilo de texto del patrón</a:t>
            </a:r>
          </a:p>
          <a:p>
            <a:pPr lvl="1"/>
            <a:r>
              <a:rPr lang="es-ES_tradnl" smtClean="0">
                <a:uFillTx/>
              </a:rPr>
              <a:t>Segundo nivel</a:t>
            </a:r>
          </a:p>
          <a:p>
            <a:pPr lvl="2"/>
            <a:r>
              <a:rPr lang="es-ES_tradnl" smtClean="0">
                <a:uFillTx/>
              </a:rPr>
              <a:t>Tercer nivel</a:t>
            </a:r>
          </a:p>
          <a:p>
            <a:pPr lvl="3"/>
            <a:r>
              <a:rPr lang="es-ES_tradnl" smtClean="0">
                <a:uFillTx/>
              </a:rPr>
              <a:t>Cuarto nivel</a:t>
            </a:r>
          </a:p>
          <a:p>
            <a:pPr lvl="4"/>
            <a:r>
              <a:rPr lang="es-ES_tradnl" smtClean="0">
                <a:uFillTx/>
              </a:rPr>
              <a:t>Quinto nivel</a:t>
            </a:r>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Marcador de fecha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ADBACE3-24DD-3F43-B9C7-CACBBF02278F}" type="datetimeFigureOut">
              <a:rPr lang="es-ES" smtClean="0">
                <a:uFillTx/>
              </a:rPr>
              <a:t>22/02/2018</a:t>
            </a:fld>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Marcador de pie de página 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Marcador de número de diapositiva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BC3EC27-C527-B849-9048-CC93DBE78BA0}" type="slidenum">
              <a:rPr lang="es-ES" smtClean="0">
                <a:uFillTx/>
              </a:rPr>
              <a:t>‹Nº›</a:t>
            </a:fld>
            <a:endParaRPr lang="es-E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6.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itleOnly">
  <p:cSld name="Sólo el título">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ítulo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s-ES_tradnl" smtClean="0">
                <a:uFillTx/>
              </a:rPr>
              <a:t>Clic para editar título</a:t>
            </a:r>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Marcador de fecha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ADBACE3-24DD-3F43-B9C7-CACBBF02278F}" type="datetimeFigureOut">
              <a:rPr lang="es-ES" smtClean="0">
                <a:uFillTx/>
              </a:rPr>
              <a:t>22/02/2018</a:t>
            </a:fld>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Marcador de pie de página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Marcador de número de diapositiva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BC3EC27-C527-B849-9048-CC93DBE78BA0}" type="slidenum">
              <a:rPr lang="es-ES" smtClean="0">
                <a:uFillTx/>
              </a:rPr>
              <a:t>‹Nº›</a:t>
            </a:fld>
            <a:endParaRPr lang="es-E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7.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blank">
  <p:cSld name="En blanco">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Marcador de fecha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ADBACE3-24DD-3F43-B9C7-CACBBF02278F}" type="datetimeFigureOut">
              <a:rPr lang="es-ES" smtClean="0">
                <a:uFillTx/>
              </a:rPr>
              <a:t>22/02/2018</a:t>
            </a:fld>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Marcador de pie de página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Marcador de número de diapositiva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BC3EC27-C527-B849-9048-CC93DBE78BA0}" type="slidenum">
              <a:rPr lang="es-ES" smtClean="0">
                <a:uFillTx/>
              </a:rPr>
              <a:t>‹Nº›</a:t>
            </a:fld>
            <a:endParaRPr lang="es-E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8.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objTx">
  <p:cSld name="Contenido con título">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ítulo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42900" y="364067"/>
            <a:ext cx="2256235" cy="15494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lstStyle>
            <a:lvl1pPr algn="l">
              <a:defRPr b="1" sz="2000">
                <a:uFillTx/>
              </a:defRPr>
            </a:lvl1pPr>
          </a:lstStyle>
          <a:p>
            <a:r>
              <a:rPr lang="es-ES_tradnl" smtClean="0">
                <a:uFillTx/>
              </a:rPr>
              <a:t>Clic para editar título</a:t>
            </a:r>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Marcador de contenido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681287" y="364067"/>
            <a:ext cx="3833813" cy="7804151"/>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sz="3200">
                <a:uFillTx/>
              </a:defRPr>
            </a:lvl1pPr>
            <a:lvl2pPr>
              <a:defRPr sz="2800">
                <a:uFillTx/>
              </a:defRPr>
            </a:lvl2pPr>
            <a:lvl3pPr>
              <a:defRPr sz="2400">
                <a:uFillTx/>
              </a:defRPr>
            </a:lvl3pPr>
            <a:lvl4pPr>
              <a:defRPr sz="2000">
                <a:uFillTx/>
              </a:defRPr>
            </a:lvl4pPr>
            <a:lvl5pPr>
              <a:defRPr sz="2000">
                <a:uFillTx/>
              </a:defRPr>
            </a:lvl5pPr>
            <a:lvl6pPr>
              <a:defRPr sz="2000">
                <a:uFillTx/>
              </a:defRPr>
            </a:lvl6pPr>
            <a:lvl7pPr>
              <a:defRPr sz="2000">
                <a:uFillTx/>
              </a:defRPr>
            </a:lvl7pPr>
            <a:lvl8pPr>
              <a:defRPr sz="2000">
                <a:uFillTx/>
              </a:defRPr>
            </a:lvl8pPr>
            <a:lvl9pPr>
              <a:defRPr sz="2000">
                <a:uFillTx/>
              </a:defRPr>
            </a:lvl9pPr>
          </a:lstStyle>
          <a:p>
            <a:pPr lvl="0"/>
            <a:r>
              <a:rPr lang="es-ES_tradnl" smtClean="0">
                <a:uFillTx/>
              </a:rPr>
              <a:t>Haga clic para modificar el estilo de texto del patrón</a:t>
            </a:r>
          </a:p>
          <a:p>
            <a:pPr lvl="1"/>
            <a:r>
              <a:rPr lang="es-ES_tradnl" smtClean="0">
                <a:uFillTx/>
              </a:rPr>
              <a:t>Segundo nivel</a:t>
            </a:r>
          </a:p>
          <a:p>
            <a:pPr lvl="2"/>
            <a:r>
              <a:rPr lang="es-ES_tradnl" smtClean="0">
                <a:uFillTx/>
              </a:rPr>
              <a:t>Tercer nivel</a:t>
            </a:r>
          </a:p>
          <a:p>
            <a:pPr lvl="3"/>
            <a:r>
              <a:rPr lang="es-ES_tradnl" smtClean="0">
                <a:uFillTx/>
              </a:rPr>
              <a:t>Cuarto nivel</a:t>
            </a:r>
          </a:p>
          <a:p>
            <a:pPr lvl="4"/>
            <a:r>
              <a:rPr lang="es-ES_tradnl" smtClean="0">
                <a:uFillTx/>
              </a:rPr>
              <a:t>Quinto nivel</a:t>
            </a:r>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Marcador de texto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42900" y="1913467"/>
            <a:ext cx="2256235" cy="6254751"/>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indent="0" marL="0">
              <a:buNone/>
              <a:defRPr sz="1400">
                <a:uFillTx/>
              </a:defRPr>
            </a:lvl1pPr>
            <a:lvl2pPr indent="0" marL="457200">
              <a:buNone/>
              <a:defRPr sz="1200">
                <a:uFillTx/>
              </a:defRPr>
            </a:lvl2pPr>
            <a:lvl3pPr indent="0" marL="914400">
              <a:buNone/>
              <a:defRPr sz="1000">
                <a:uFillTx/>
              </a:defRPr>
            </a:lvl3pPr>
            <a:lvl4pPr indent="0" marL="1371600">
              <a:buNone/>
              <a:defRPr sz="900">
                <a:uFillTx/>
              </a:defRPr>
            </a:lvl4pPr>
            <a:lvl5pPr indent="0" marL="1828800">
              <a:buNone/>
              <a:defRPr sz="900">
                <a:uFillTx/>
              </a:defRPr>
            </a:lvl5pPr>
            <a:lvl6pPr indent="0" marL="2286000">
              <a:buNone/>
              <a:defRPr sz="900">
                <a:uFillTx/>
              </a:defRPr>
            </a:lvl6pPr>
            <a:lvl7pPr indent="0" marL="2743200">
              <a:buNone/>
              <a:defRPr sz="900">
                <a:uFillTx/>
              </a:defRPr>
            </a:lvl7pPr>
            <a:lvl8pPr indent="0" marL="3200400">
              <a:buNone/>
              <a:defRPr sz="900">
                <a:uFillTx/>
              </a:defRPr>
            </a:lvl8pPr>
            <a:lvl9pPr indent="0" marL="3657600">
              <a:buNone/>
              <a:defRPr sz="900">
                <a:uFillTx/>
              </a:defRPr>
            </a:lvl9pPr>
          </a:lstStyle>
          <a:p>
            <a:pPr lvl="0"/>
            <a:r>
              <a:rPr lang="es-ES_tradnl" smtClean="0">
                <a:uFillTx/>
              </a:rPr>
              <a:t>Haga clic para modificar el estilo de texto del patrón</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Marcador de fecha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ADBACE3-24DD-3F43-B9C7-CACBBF02278F}" type="datetimeFigureOut">
              <a:rPr lang="es-ES" smtClean="0">
                <a:uFillTx/>
              </a:rPr>
              <a:t>22/02/2018</a:t>
            </a:fld>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Marcador de pie de página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Marcador de número de diapositiva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BC3EC27-C527-B849-9048-CC93DBE78BA0}" type="slidenum">
              <a:rPr lang="es-ES" smtClean="0">
                <a:uFillTx/>
              </a:rPr>
              <a:t>‹Nº›</a:t>
            </a:fld>
            <a:endParaRPr lang="es-E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9.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picTx">
  <p:cSld name="Imagen con título">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ítulo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44216" y="6400800"/>
            <a:ext cx="4114800" cy="755651"/>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lstStyle>
            <a:lvl1pPr algn="l">
              <a:defRPr b="1" sz="2000">
                <a:uFillTx/>
              </a:defRPr>
            </a:lvl1pPr>
          </a:lstStyle>
          <a:p>
            <a:r>
              <a:rPr lang="es-ES_tradnl" smtClean="0">
                <a:uFillTx/>
              </a:rPr>
              <a:t>Clic para editar título</a:t>
            </a:r>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Marcador de posición de imagen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pic"/>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44216" y="817033"/>
            <a:ext cx="4114800" cy="54864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indent="0" marL="0">
              <a:buNone/>
              <a:defRPr sz="3200">
                <a:uFillTx/>
              </a:defRPr>
            </a:lvl1pPr>
            <a:lvl2pPr indent="0" marL="457200">
              <a:buNone/>
              <a:defRPr sz="2800">
                <a:uFillTx/>
              </a:defRPr>
            </a:lvl2pPr>
            <a:lvl3pPr indent="0" marL="914400">
              <a:buNone/>
              <a:defRPr sz="2400">
                <a:uFillTx/>
              </a:defRPr>
            </a:lvl3pPr>
            <a:lvl4pPr indent="0" marL="1371600">
              <a:buNone/>
              <a:defRPr sz="2000">
                <a:uFillTx/>
              </a:defRPr>
            </a:lvl4pPr>
            <a:lvl5pPr indent="0" marL="1828800">
              <a:buNone/>
              <a:defRPr sz="2000">
                <a:uFillTx/>
              </a:defRPr>
            </a:lvl5pPr>
            <a:lvl6pPr indent="0" marL="2286000">
              <a:buNone/>
              <a:defRPr sz="2000">
                <a:uFillTx/>
              </a:defRPr>
            </a:lvl6pPr>
            <a:lvl7pPr indent="0" marL="2743200">
              <a:buNone/>
              <a:defRPr sz="2000">
                <a:uFillTx/>
              </a:defRPr>
            </a:lvl7pPr>
            <a:lvl8pPr indent="0" marL="3200400">
              <a:buNone/>
              <a:defRPr sz="2000">
                <a:uFillTx/>
              </a:defRPr>
            </a:lvl8pPr>
            <a:lvl9pPr indent="0" marL="3657600">
              <a:buNone/>
              <a:defRPr sz="2000">
                <a:uFillTx/>
              </a:defRPr>
            </a:lvl9pPr>
          </a:lstStyle>
          <a:p>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Marcador de texto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44216" y="7156451"/>
            <a:ext cx="4114800" cy="1073149"/>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indent="0" marL="0">
              <a:buNone/>
              <a:defRPr sz="1400">
                <a:uFillTx/>
              </a:defRPr>
            </a:lvl1pPr>
            <a:lvl2pPr indent="0" marL="457200">
              <a:buNone/>
              <a:defRPr sz="1200">
                <a:uFillTx/>
              </a:defRPr>
            </a:lvl2pPr>
            <a:lvl3pPr indent="0" marL="914400">
              <a:buNone/>
              <a:defRPr sz="1000">
                <a:uFillTx/>
              </a:defRPr>
            </a:lvl3pPr>
            <a:lvl4pPr indent="0" marL="1371600">
              <a:buNone/>
              <a:defRPr sz="900">
                <a:uFillTx/>
              </a:defRPr>
            </a:lvl4pPr>
            <a:lvl5pPr indent="0" marL="1828800">
              <a:buNone/>
              <a:defRPr sz="900">
                <a:uFillTx/>
              </a:defRPr>
            </a:lvl5pPr>
            <a:lvl6pPr indent="0" marL="2286000">
              <a:buNone/>
              <a:defRPr sz="900">
                <a:uFillTx/>
              </a:defRPr>
            </a:lvl6pPr>
            <a:lvl7pPr indent="0" marL="2743200">
              <a:buNone/>
              <a:defRPr sz="900">
                <a:uFillTx/>
              </a:defRPr>
            </a:lvl7pPr>
            <a:lvl8pPr indent="0" marL="3200400">
              <a:buNone/>
              <a:defRPr sz="900">
                <a:uFillTx/>
              </a:defRPr>
            </a:lvl8pPr>
            <a:lvl9pPr indent="0" marL="3657600">
              <a:buNone/>
              <a:defRPr sz="900">
                <a:uFillTx/>
              </a:defRPr>
            </a:lvl9pPr>
          </a:lstStyle>
          <a:p>
            <a:pPr lvl="0"/>
            <a:r>
              <a:rPr lang="es-ES_tradnl" smtClean="0">
                <a:uFillTx/>
              </a:rPr>
              <a:t>Haga clic para modificar el estilo de texto del patrón</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Marcador de fecha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FADBACE3-24DD-3F43-B9C7-CACBBF02278F}" type="datetimeFigureOut">
              <a:rPr lang="es-ES" smtClean="0">
                <a:uFillTx/>
              </a:rPr>
              <a:t>22/02/2018</a:t>
            </a:fld>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Marcador de pie de página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Marcador de número de diapositiva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BC3EC27-C527-B849-9048-CC93DBE78BA0}" type="slidenum">
              <a:rPr lang="es-ES" smtClean="0">
                <a:uFillTx/>
              </a:rPr>
              <a:t>‹Nº›</a:t>
            </a:fld>
            <a:endParaRPr lang="es-E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Masters/_rels/slideMaster1.xml.rels><?xml version="1.0" standalone="yes" ?><Relationships xmlns="http://schemas.openxmlformats.org/package/2006/relationships"><Relationship Id="rId1" Target="../slideLayouts/slideLayout1.xml" Type="http://schemas.openxmlformats.org/officeDocument/2006/relationships/slideLayout"></Relationship><Relationship Id="rId2" Target="../slideLayouts/slideLayout2.xml" Type="http://schemas.openxmlformats.org/officeDocument/2006/relationships/slideLayout"></Relationship><Relationship Id="rId3" Target="../slideLayouts/slideLayout3.xml" Type="http://schemas.openxmlformats.org/officeDocument/2006/relationships/slideLayout"></Relationship><Relationship Id="rId4" Target="../slideLayouts/slideLayout4.xml" Type="http://schemas.openxmlformats.org/officeDocument/2006/relationships/slideLayout"></Relationship><Relationship Id="rId5" Target="../slideLayouts/slideLayout5.xml" Type="http://schemas.openxmlformats.org/officeDocument/2006/relationships/slideLayout"></Relationship><Relationship Id="rId6" Target="../slideLayouts/slideLayout6.xml" Type="http://schemas.openxmlformats.org/officeDocument/2006/relationships/slideLayout"></Relationship><Relationship Id="rId7" Target="../slideLayouts/slideLayout7.xml" Type="http://schemas.openxmlformats.org/officeDocument/2006/relationships/slideLayout"></Relationship><Relationship Id="rId8" Target="../slideLayouts/slideLayout8.xml" Type="http://schemas.openxmlformats.org/officeDocument/2006/relationships/slideLayout"></Relationship><Relationship Id="rId9" Target="../slideLayouts/slideLayout9.xml" Type="http://schemas.openxmlformats.org/officeDocument/2006/relationships/slideLayout"></Relationship><Relationship Id="rId10" Target="../slideLayouts/slideLayout10.xml" Type="http://schemas.openxmlformats.org/officeDocument/2006/relationships/slideLayout"></Relationship><Relationship Id="rId11" Target="../slideLayouts/slideLayout11.xml" Type="http://schemas.openxmlformats.org/officeDocument/2006/relationships/slideLayout"></Relationship><Relationship Id="rId12" Target="../theme/theme1.xml" Type="http://schemas.openxmlformats.org/officeDocument/2006/relationships/theme"></Relationship></Relationships>
</file>

<file path=ppt/slideMasters/slideMaster1.xml><?xml version="1.0" encoding="utf-8"?>
<p:sldMaster xmlns:a="http://schemas.openxmlformats.org/drawingml/2006/main" xmlns:p="http://schemas.openxmlformats.org/presentationml/2006/main" xmlns:s="http://schemas.openxmlformats.org/officeDocument/2006/sharedTypes" xmlns:r="http://schemas.openxmlformats.org/officeDocument/2006/relationships">
  <p:cSld>
    <p:bg>
      <p:bgRef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x="1001">
        <a:schemeClr val="bg1"/>
      </p:bgRef>
    </p:bg>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Marcador de título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42900" y="366184"/>
            <a:ext cx="6172200" cy="152400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normAutofit/>
          </a:bodyPr>
          <a:lstStyle/>
          <a:p>
            <a:r>
              <a:rPr lang="es-ES_tradnl" smtClean="0">
                <a:uFillTx/>
              </a:rPr>
              <a:t>Clic para editar título</a:t>
            </a:r>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Marcador de texto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42900" y="2133601"/>
            <a:ext cx="6172200" cy="6034617"/>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rtlCol="0" tIns="45720" vert="horz">
            <a:normAutofit/>
          </a:bodyPr>
          <a:lstStyle/>
          <a:p>
            <a:pPr lvl="0"/>
            <a:r>
              <a:rPr lang="es-ES_tradnl" smtClean="0">
                <a:uFillTx/>
              </a:rPr>
              <a:t>Haga clic para modificar el estilo de texto del patrón</a:t>
            </a:r>
          </a:p>
          <a:p>
            <a:pPr lvl="1"/>
            <a:r>
              <a:rPr lang="es-ES_tradnl" smtClean="0">
                <a:uFillTx/>
              </a:rPr>
              <a:t>Segundo nivel</a:t>
            </a:r>
          </a:p>
          <a:p>
            <a:pPr lvl="2"/>
            <a:r>
              <a:rPr lang="es-ES_tradnl" smtClean="0">
                <a:uFillTx/>
              </a:rPr>
              <a:t>Tercer nivel</a:t>
            </a:r>
          </a:p>
          <a:p>
            <a:pPr lvl="3"/>
            <a:r>
              <a:rPr lang="es-ES_tradnl" smtClean="0">
                <a:uFillTx/>
              </a:rPr>
              <a:t>Cuarto nivel</a:t>
            </a:r>
          </a:p>
          <a:p>
            <a:pPr lvl="4"/>
            <a:r>
              <a:rPr lang="es-ES_tradnl" smtClean="0">
                <a:uFillTx/>
              </a:rPr>
              <a:t>Quinto nivel</a:t>
            </a:r>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Marcador de fecha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42900" y="8475134"/>
            <a:ext cx="1600200" cy="486833"/>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lvl1pPr algn="l">
              <a:defRPr sz="1200">
                <a:solidFill>
                  <a:schemeClr val="tx1">
                    <a:tint val="75000"/>
                  </a:schemeClr>
                </a:solidFill>
                <a:uFillTx/>
              </a:defRPr>
            </a:lvl1pPr>
          </a:lstStyle>
          <a:p>
            <a:fld id="{FADBACE3-24DD-3F43-B9C7-CACBBF02278F}" type="datetimeFigureOut">
              <a:rPr lang="es-ES" smtClean="0">
                <a:uFillTx/>
              </a:rPr>
              <a:t>22/02/2018</a:t>
            </a:fld>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Marcador de pie de página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3"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343150" y="8475134"/>
            <a:ext cx="2171700" cy="486833"/>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lvl1pPr algn="ctr">
              <a:defRPr sz="1200">
                <a:solidFill>
                  <a:schemeClr val="tx1">
                    <a:tint val="75000"/>
                  </a:schemeClr>
                </a:solidFill>
                <a:uFillTx/>
              </a:defRPr>
            </a:lvl1pPr>
          </a:lstStyle>
          <a:p>
            <a:endParaRPr lang="es-E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Marcador de número de diapositiva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4"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914900" y="8475134"/>
            <a:ext cx="1600200" cy="486833"/>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lvl1pPr algn="r">
              <a:defRPr sz="1200">
                <a:solidFill>
                  <a:schemeClr val="tx1">
                    <a:tint val="75000"/>
                  </a:schemeClr>
                </a:solidFill>
                <a:uFillTx/>
              </a:defRPr>
            </a:lvl1pPr>
          </a:lstStyle>
          <a:p>
            <a:fld id="{6BC3EC27-C527-B849-9048-CC93DBE78BA0}" type="slidenum">
              <a:rPr lang="es-ES" smtClean="0">
                <a:uFillTx/>
              </a:rPr>
              <a:t>‹Nº›</a:t>
            </a:fld>
            <a:endParaRPr lang="es-ES">
              <a:uFillTx/>
            </a:endParaRPr>
          </a:p>
        </p:txBody>
      </p:sp>
    </p:spTree>
  </p:cSld>
  <p:clrMap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ccent1="accent1" accent2="accent2" accent3="accent3" accent4="accent4" accent5="accent5" accent6="accent6" bg1="lt1" bg2="lt2" folHlink="folHlink" hlink="hlink" tx1="dk1" tx2="dk2"/>
  <p:sldLayoutIdLst>
    <p:sldLayoutId r:id="rId1" id="2147483661"/>
    <p:sldLayoutId r:id="rId2" id="2147483662"/>
    <p:sldLayoutId r:id="rId3" id="2147483663"/>
    <p:sldLayoutId r:id="rId4" id="2147483664"/>
    <p:sldLayoutId r:id="rId5" id="2147483665"/>
    <p:sldLayoutId r:id="rId6" id="2147483666"/>
    <p:sldLayoutId r:id="rId7" id="2147483667"/>
    <p:sldLayoutId r:id="rId8" id="2147483668"/>
    <p:sldLayoutId r:id="rId9" id="2147483669"/>
    <p:sldLayoutId r:id="rId10" id="2147483670"/>
    <p:sldLayoutId r:id="rId11" id="2147483671"/>
  </p:sldLayoutIdLst>
  <p:txStyles>
    <p:title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vl1pPr algn="ctr" defTabSz="457200" eaLnBrk="1" hangingPunct="1" latinLnBrk="0" rtl="0">
        <a:spcBef>
          <a:spcPct val="0"/>
        </a:spcBef>
        <a:buNone/>
        <a:defRPr kern="1200" sz="4400">
          <a:solidFill>
            <a:schemeClr val="tx1"/>
          </a:solidFill>
          <a:uFillTx/>
          <a:latin typeface="+mj-lt"/>
          <a:ea typeface="+mj-ea"/>
          <a:cs typeface="+mj-cs"/>
        </a:defRPr>
      </a:lvl1pPr>
    </p:titleStyle>
    <p:body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vl1pPr algn="l" defTabSz="457200" eaLnBrk="1" hangingPunct="1" indent="-342900" latinLnBrk="0" marL="342900" rtl="0">
        <a:spcBef>
          <a:spcPct val="20000"/>
        </a:spcBef>
        <a:buFont typeface="Arial"/>
        <a:buChar char="•"/>
        <a:defRPr kern="1200" sz="3200">
          <a:solidFill>
            <a:schemeClr val="tx1"/>
          </a:solidFill>
          <a:uFillTx/>
          <a:latin typeface="+mn-lt"/>
          <a:ea typeface="+mn-ea"/>
          <a:cs typeface="+mn-cs"/>
        </a:defRPr>
      </a:lvl1pPr>
      <a:lvl2pPr algn="l" defTabSz="457200" eaLnBrk="1" hangingPunct="1" indent="-285750" latinLnBrk="0" marL="742950" rtl="0">
        <a:spcBef>
          <a:spcPct val="20000"/>
        </a:spcBef>
        <a:buFont typeface="Arial"/>
        <a:buChar char="–"/>
        <a:defRPr kern="1200" sz="2800">
          <a:solidFill>
            <a:schemeClr val="tx1"/>
          </a:solidFill>
          <a:uFillTx/>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uFillTx/>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uFillTx/>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uFillTx/>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uFillTx/>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uFillTx/>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uFillTx/>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uFillTx/>
          <a:latin typeface="+mn-lt"/>
          <a:ea typeface="+mn-ea"/>
          <a:cs typeface="+mn-cs"/>
        </a:defRPr>
      </a:lvl9pPr>
    </p:bodyStyle>
    <p:other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defPPr>
        <a:defRPr lang="es-ES">
          <a:uFillTx/>
        </a:defRPr>
      </a:defPPr>
      <a:lvl1pPr algn="l" defTabSz="457200" eaLnBrk="1" hangingPunct="1" latinLnBrk="0" marL="0" rtl="0">
        <a:defRPr kern="1200" sz="1800">
          <a:solidFill>
            <a:schemeClr val="tx1"/>
          </a:solidFill>
          <a:uFillTx/>
          <a:latin typeface="+mn-lt"/>
          <a:ea typeface="+mn-ea"/>
          <a:cs typeface="+mn-cs"/>
        </a:defRPr>
      </a:lvl1pPr>
      <a:lvl2pPr algn="l" defTabSz="457200" eaLnBrk="1" hangingPunct="1" latinLnBrk="0" marL="457200" rtl="0">
        <a:defRPr kern="1200" sz="1800">
          <a:solidFill>
            <a:schemeClr val="tx1"/>
          </a:solidFill>
          <a:uFillTx/>
          <a:latin typeface="+mn-lt"/>
          <a:ea typeface="+mn-ea"/>
          <a:cs typeface="+mn-cs"/>
        </a:defRPr>
      </a:lvl2pPr>
      <a:lvl3pPr algn="l" defTabSz="457200" eaLnBrk="1" hangingPunct="1" latinLnBrk="0" marL="914400" rtl="0">
        <a:defRPr kern="1200" sz="1800">
          <a:solidFill>
            <a:schemeClr val="tx1"/>
          </a:solidFill>
          <a:uFillTx/>
          <a:latin typeface="+mn-lt"/>
          <a:ea typeface="+mn-ea"/>
          <a:cs typeface="+mn-cs"/>
        </a:defRPr>
      </a:lvl3pPr>
      <a:lvl4pPr algn="l" defTabSz="457200" eaLnBrk="1" hangingPunct="1" latinLnBrk="0" marL="1371600" rtl="0">
        <a:defRPr kern="1200" sz="1800">
          <a:solidFill>
            <a:schemeClr val="tx1"/>
          </a:solidFill>
          <a:uFillTx/>
          <a:latin typeface="+mn-lt"/>
          <a:ea typeface="+mn-ea"/>
          <a:cs typeface="+mn-cs"/>
        </a:defRPr>
      </a:lvl4pPr>
      <a:lvl5pPr algn="l" defTabSz="457200" eaLnBrk="1" hangingPunct="1" latinLnBrk="0" marL="1828800" rtl="0">
        <a:defRPr kern="1200" sz="1800">
          <a:solidFill>
            <a:schemeClr val="tx1"/>
          </a:solidFill>
          <a:uFillTx/>
          <a:latin typeface="+mn-lt"/>
          <a:ea typeface="+mn-ea"/>
          <a:cs typeface="+mn-cs"/>
        </a:defRPr>
      </a:lvl5pPr>
      <a:lvl6pPr algn="l" defTabSz="457200" eaLnBrk="1" hangingPunct="1" latinLnBrk="0" marL="2286000" rtl="0">
        <a:defRPr kern="1200" sz="1800">
          <a:solidFill>
            <a:schemeClr val="tx1"/>
          </a:solidFill>
          <a:uFillTx/>
          <a:latin typeface="+mn-lt"/>
          <a:ea typeface="+mn-ea"/>
          <a:cs typeface="+mn-cs"/>
        </a:defRPr>
      </a:lvl6pPr>
      <a:lvl7pPr algn="l" defTabSz="457200" eaLnBrk="1" hangingPunct="1" latinLnBrk="0" marL="2743200" rtl="0">
        <a:defRPr kern="1200" sz="1800">
          <a:solidFill>
            <a:schemeClr val="tx1"/>
          </a:solidFill>
          <a:uFillTx/>
          <a:latin typeface="+mn-lt"/>
          <a:ea typeface="+mn-ea"/>
          <a:cs typeface="+mn-cs"/>
        </a:defRPr>
      </a:lvl7pPr>
      <a:lvl8pPr algn="l" defTabSz="457200" eaLnBrk="1" hangingPunct="1" latinLnBrk="0" marL="3200400" rtl="0">
        <a:defRPr kern="1200" sz="1800">
          <a:solidFill>
            <a:schemeClr val="tx1"/>
          </a:solidFill>
          <a:uFillTx/>
          <a:latin typeface="+mn-lt"/>
          <a:ea typeface="+mn-ea"/>
          <a:cs typeface="+mn-cs"/>
        </a:defRPr>
      </a:lvl8pPr>
      <a:lvl9pPr algn="l" defTabSz="457200" eaLnBrk="1" hangingPunct="1" latinLnBrk="0" marL="3657600" rtl="0">
        <a:defRPr kern="1200" sz="1800">
          <a:solidFill>
            <a:schemeClr val="tx1"/>
          </a:solidFill>
          <a:uFillTx/>
          <a:latin typeface="+mn-lt"/>
          <a:ea typeface="+mn-ea"/>
          <a:cs typeface="+mn-cs"/>
        </a:defRPr>
      </a:lvl9pPr>
    </p:otherStyle>
  </p:txStyles>
</p:sldMaster>
</file>

<file path=ppt/slides/_rels/slide1.xml.rels><?xml version="1.0" standalone="yes" ?><Relationships xmlns="http://schemas.openxmlformats.org/package/2006/relationships"><Relationship Id="rId1" Target="../slideLayouts/slideLayout7.xml" Type="http://schemas.openxmlformats.org/officeDocument/2006/relationships/slideLayout"></Relationship><Relationship Id="rId2" Target="../media/image1.jpeg" Type="http://schemas.openxmlformats.org/officeDocument/2006/relationships/image"></Relationship></Relationships>
</file>

<file path=ppt/slides/_rels/slide2.xml.rels><?xml version="1.0" standalone="yes" ?><Relationships xmlns="http://schemas.openxmlformats.org/package/2006/relationships"><Relationship Id="rId1" Target="../slideLayouts/slideLayout7.xml" Type="http://schemas.openxmlformats.org/officeDocument/2006/relationships/slideLayout"></Relationship><Relationship Id="rId2" Target="../media/image2.jpeg" Type="http://schemas.openxmlformats.org/officeDocument/2006/relationships/image"></Relationship><Relationship Id="rId3" Target="https://www.youtube.com/watch?v=-KA8oieEH2A" TargetMode="External" Type="http://schemas.openxmlformats.org/officeDocument/2006/relationships/hyperlink"></Relationship><Relationship Id="rId4" Target="https://create.kahoot.it/share/kahoot-ecyd/88d29e15-5b75-4ebd-87d1-c99a50ae3947" TargetMode="External" Type="http://schemas.openxmlformats.org/officeDocument/2006/relationships/hyperlink"></Relationship></Relationships>
</file>

<file path=ppt/slides/_rels/slide3.xml.rels><?xml version="1.0" standalone="yes" ?><Relationships xmlns="http://schemas.openxmlformats.org/package/2006/relationships"><Relationship Id="rId1" Target="../slideLayouts/slideLayout7.xml" Type="http://schemas.openxmlformats.org/officeDocument/2006/relationships/slideLayout"></Relationship><Relationship Id="rId2" Target="../media/image159293838114602629bWJYOjgvvp.png" Type="http://schemas.openxmlformats.org/officeDocument/2006/relationships/image"></Relationship></Relationships>
</file>

<file path=ppt/slides/_rels/slide4.xml.rels><?xml version="1.0" standalone="yes" ?><Relationships xmlns="http://schemas.openxmlformats.org/package/2006/relationships"><Relationship Id="rId1" Target="../slideLayouts/slideLayout7.xml" Type="http://schemas.openxmlformats.org/officeDocument/2006/relationships/slideLayout"></Relationship><Relationship Id="rId2" Target="https://youtu.be/-KA8oieEH2A" TargetMode="External" Type="http://schemas.openxmlformats.org/officeDocument/2006/relationships/hyperlink"></Relationship><Relationship Id="rId3" Target="https://create.kahoot.it/share/kahoot-ecyd/88d29e15-5b75-4ebd-87d1-c99a50ae3947" TargetMode="External" Type="http://schemas.openxmlformats.org/officeDocument/2006/relationships/hyperlink"></Relationship><Relationship Id="rId4" Target="../media/image159243253484054696xqbS0Bp6La.png" Type="http://schemas.openxmlformats.org/officeDocument/2006/relationships/image"></Relationship><Relationship Id="rId5" Target="../media/image159243253484060658hYBZWs2he9.png" Type="http://schemas.openxmlformats.org/officeDocument/2006/relationships/image"></Relationship></Relationships>
</file>

<file path=ppt/slides/slide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2"/>
          <a:stretch>
            <a:fillRect/>
          </a:stretch>
        </a:blipFill>
        <a:effectLst/>
      </p:bgPr>
    </p:bg>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Rectángulo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07360" y="2340149"/>
            <a:ext cx="6447969" cy="1131143"/>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square">
            <a:spAutoFit/>
          </a:bodyPr>
          <a:lstStyle/>
          <a:p>
            <a:pPr>
              <a:lnSpc>
                <a:spcPct val="115000"/>
              </a:lnSpc>
              <a:spcAft>
                <a:spcPts val="0"/>
              </a:spcAft>
            </a:pPr>
            <a:endParaRPr dirty="0" lang="es-ES" smtClean="0" sz="1070">
              <a:uFillTx/>
            </a:endParaRPr>
          </a:p>
          <a:p>
            <a:pPr algn="just">
              <a:lnSpc>
                <a:spcPct val="115000"/>
              </a:lnSpc>
              <a:spcAft>
                <a:spcPts val="0"/>
              </a:spcAft>
            </a:pPr>
            <a:r>
              <a:rPr dirty="0" lang="es-ES" smtClean="0" sz="1200">
                <a:uFillTx/>
              </a:rPr>
              <a:t>Es importante que en cada etapa los adolescentes recuerden y profundicen lo que es la vocación al ECYD. Es importante para ellos el pertenecer a un grupo y encontrar ahí seguridad. El ECYD les propone un estilo de vida cristiano. No están solas, tienen el apoyo de sus responsables y de su mismo equipo. El ECYD es más que un nombre, más que un lugar o un club. </a:t>
            </a:r>
            <a:r>
              <a:rPr dirty="0" lang="es-ES" smtClean="0" sz="1200">
                <a:uFillTx/>
              </a:rPr>
              <a:t/>
            </a:r>
            <a:endParaRPr dirty="0" lang="es-ES" sz="12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Rectángulo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21409907">
            <a:off x="1971301" y="1561585"/>
            <a:ext cx="4753099" cy="480901"/>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square">
            <a:spAutoFit/>
          </a:bodyPr>
          <a:lstStyle/>
          <a:p>
            <a:pPr algn="ctr">
              <a:lnSpc>
                <a:spcPct val="115000"/>
              </a:lnSpc>
              <a:spcAft>
                <a:spcPts val="0"/>
              </a:spcAft>
            </a:pPr>
            <a:r>
              <a:rPr b="1" dirty="0" lang="es-MX" smtClean="0" sz="2400">
                <a:uFillTx/>
                <a:latin typeface="Arial"/>
                <a:ea typeface="Calibri"/>
                <a:cs typeface="Times New Roman"/>
              </a:rPr>
              <a:t>¿Qué es el ECyD?</a:t>
            </a:r>
            <a:endParaRPr b="1" dirty="0" lang="es-MX" sz="2400">
              <a:uFillTx/>
              <a:latin typeface="Arial"/>
              <a:ea typeface="Calibri"/>
              <a:cs typeface="Times New Rom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Rectángulo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72480" y="6362659"/>
            <a:ext cx="3010108" cy="2954655"/>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square">
            <a:spAutoFit/>
          </a:bodyPr>
          <a:lstStyle/>
          <a:p>
            <a:pPr lvl="0"/>
            <a:r>
              <a:rPr dirty="0" lang="es-MX" sz="1400">
                <a:uFillTx/>
                <a:latin typeface="+mj-lt"/>
              </a:rPr>
              <a:t>Ayudar a los adolescentes a descubrir las ideas clave a través de </a:t>
            </a:r>
            <a:r>
              <a:rPr dirty="0" lang="es-MX" smtClean="0" sz="1400">
                <a:uFillTx/>
                <a:latin typeface="+mj-lt"/>
              </a:rPr>
              <a:t>preguntas</a:t>
            </a:r>
            <a:r>
              <a:rPr dirty="0" lang="es-ES_tradnl" smtClean="0" sz="1400">
                <a:uFillTx/>
                <a:latin typeface="+mj-lt"/>
              </a:rPr>
              <a:t>:</a:t>
            </a:r>
          </a:p>
          <a:p>
            <a:pPr lvl="0"/>
            <a:r>
              <a:rPr b="1" dirty="0" lang="es-MX" smtClean="0" sz="1600">
                <a:uFillTx/>
                <a:latin typeface="+mj-lt"/>
              </a:rPr>
              <a:t>1) </a:t>
            </a:r>
            <a:r>
              <a:rPr b="1" dirty="0" lang="es-CL" smtClean="0" sz="1600">
                <a:uFillTx/>
                <a:latin typeface="+mj-lt"/>
              </a:rPr>
              <a:t>El </a:t>
            </a:r>
            <a:r>
              <a:rPr b="1" dirty="0" lang="es-CL" sz="1600">
                <a:uFillTx/>
                <a:latin typeface="+mj-lt"/>
              </a:rPr>
              <a:t>ECYD es: organización, estilo de vida (alianza con Cristo y entre sí) y misión (colaborar con Cristo en la construcción de un mundo nuevo según el Evangelio). </a:t>
            </a:r>
          </a:p>
          <a:p>
            <a:pPr lvl="0"/>
            <a:r>
              <a:rPr b="1" dirty="0" lang="es-CL" sz="1600">
                <a:uFillTx/>
                <a:latin typeface="+mj-lt"/>
              </a:rPr>
              <a:t>2) Dios es el que me llama por amor  a ser ECYD.</a:t>
            </a:r>
          </a:p>
          <a:p>
            <a:pPr lvl="0"/>
            <a:r>
              <a:rPr b="1" dirty="0" lang="es-CL" sz="1600">
                <a:uFillTx/>
                <a:latin typeface="+mj-lt"/>
              </a:rPr>
              <a:t>3)  El ECYD es un estilo de vida.</a:t>
            </a:r>
          </a:p>
          <a:p>
            <a:pPr lvl="0"/>
            <a:endParaRPr dirty="0" lang="es-MX" sz="14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Rectángulo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912172" y="6788848"/>
            <a:ext cx="2285075" cy="1699208"/>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none">
            <a:spAutoFit/>
          </a:bodyPr>
          <a:lstStyle/>
          <a:p>
            <a:r>
              <a:rPr b="1" dirty="0" lang="es-MX" sz="1400">
                <a:uFillTx/>
              </a:rPr>
              <a:t>Dinámica: </a:t>
            </a:r>
            <a:r>
              <a:rPr b="1" dirty="0" lang="es-MX" smtClean="0" sz="1400">
                <a:uFillTx/>
              </a:rPr>
              <a:t>¨Rally virtual ECYD”</a:t>
            </a:r>
          </a:p>
          <a:p>
            <a:r>
              <a:rPr b="1" dirty="0" lang="es-MX" smtClean="0" sz="1400">
                <a:uFillTx/>
              </a:rPr>
              <a:t>Video- SOMOS ECYD</a:t>
            </a:r>
            <a:r>
              <a:rPr b="1" dirty="0" lang="es-MX" smtClean="0" sz="1400">
                <a:uFillTx/>
              </a:rPr>
              <a:t> </a:t>
            </a:r>
            <a:r>
              <a:rPr b="1" dirty="0" lang="es-MX" smtClean="0" sz="1400">
                <a:uFillTx/>
              </a:rPr>
              <a:t>y</a:t>
            </a:r>
            <a:r>
              <a:rPr b="1" dirty="0" lang="es-MX" smtClean="0" sz="1400">
                <a:uFillTx/>
              </a:rPr>
              <a:t> </a:t>
            </a:r>
            <a:r>
              <a:rPr b="1" dirty="0" lang="es-MX" smtClean="0" sz="1400">
                <a:uFillTx/>
              </a:rPr>
              <a:t>Kahoot</a:t>
            </a:r>
            <a:r>
              <a:rPr b="1" dirty="0" lang="es-MX" smtClean="0" sz="1400">
                <a:uFillTx/>
              </a:rPr>
              <a:t> </a:t>
            </a:r>
            <a:r>
              <a:rPr b="1" dirty="0" lang="es-MX" smtClean="0" sz="1400">
                <a:uFillTx/>
              </a:rPr>
              <a:t>E</a:t>
            </a:r>
            <a:r>
              <a:rPr b="1" dirty="0" lang="es-MX" smtClean="0" sz="1400">
                <a:uFillTx/>
              </a:rPr>
              <a:t>C</a:t>
            </a:r>
            <a:r>
              <a:rPr b="1" dirty="0" lang="es-MX" smtClean="0" sz="1400">
                <a:uFillTx/>
              </a:rPr>
              <a:t>Y</a:t>
            </a:r>
            <a:r>
              <a:rPr b="1" dirty="0" lang="es-MX" smtClean="0" sz="1400">
                <a:uFillTx/>
              </a:rPr>
              <a:t>D</a:t>
            </a:r>
            <a:r>
              <a:rPr b="1" dirty="0" lang="es-MX" smtClean="0" sz="1400">
                <a:uFillTx/>
              </a:rPr>
              <a:t>.</a:t>
            </a:r>
            <a:r>
              <a:rPr b="1" dirty="0" lang="es-MX" smtClean="0" sz="1400">
                <a:uFillTx/>
              </a:rPr>
              <a:t/>
            </a:r>
            <a:r>
              <a:rPr b="1" dirty="0" lang="es-MX" smtClean="0" sz="1400">
                <a:uFillTx/>
              </a:rPr>
              <a:t/>
            </a:r>
            <a:endParaRPr b="1" dirty="0" lang="es-MX" smtClean="0" sz="1400">
              <a:uFillTx/>
            </a:endParaRPr>
          </a:p>
          <a:p>
            <a:r>
              <a:rPr b="1" dirty="0" lang="es-ES_tradnl" smtClean="0" sz="1400">
                <a:effectLst/>
                <a:uFillTx/>
              </a:rPr>
              <a:t> </a:t>
            </a:r>
            <a:endParaRPr b="1" dirty="0" lang="es-ES" sz="14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8 Rectángulo"/>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95601" y="4351262"/>
            <a:ext cx="4773880" cy="954107"/>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square">
            <a:spAutoFit/>
          </a:bodyPr>
          <a:lstStyle/>
          <a:p>
            <a:pPr algn="just"/>
            <a:r>
              <a:rPr dirty="0" lang="es-MX" smtClean="0" sz="1400">
                <a:uFillTx/>
              </a:rPr>
              <a:t>¿Cuánto </a:t>
            </a:r>
            <a:r>
              <a:rPr dirty="0" lang="es-MX" smtClean="0" sz="1400">
                <a:uFillTx/>
              </a:rPr>
              <a:t>conocen el ECYD? </a:t>
            </a:r>
          </a:p>
          <a:p>
            <a:pPr algn="just"/>
            <a:r>
              <a:rPr dirty="0" lang="es-MX" smtClean="0" sz="1400">
                <a:uFillTx/>
              </a:rPr>
              <a:t>¿Por qué decidieron entrar/permanecer en el ECYD? </a:t>
            </a:r>
            <a:endParaRPr dirty="0" lang="es-MX" smtClean="0" sz="1400">
              <a:uFillTx/>
            </a:endParaRPr>
          </a:p>
          <a:p>
            <a:pPr algn="just"/>
            <a:r>
              <a:rPr dirty="0" lang="es-MX" smtClean="0" sz="1400">
                <a:uFillTx/>
              </a:rPr>
              <a:t>¿Cómo puedo ayudarlas a entender que el ECYD es un estilo de vida y algo más que una actividad extra programática? </a:t>
            </a:r>
            <a:endParaRPr dirty="0" lang="es-MX" sz="140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2"/>
          <a:stretch>
            <a:fillRect/>
          </a:stretch>
        </a:blipFill>
        <a:effectLst/>
      </p:bgPr>
    </p:bg>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Rectángulo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60158" y="303876"/>
            <a:ext cx="6579346" cy="2819283"/>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square">
            <a:spAutoFit/>
          </a:bodyPr>
          <a:lstStyle/>
          <a:p>
            <a:pPr lvl="0"/>
            <a:r>
              <a:rPr dirty="0" lang="es-MX" sz="1600">
                <a:uFillTx/>
              </a:rPr>
              <a:t>Estudiar y diseñar la junta en base al </a:t>
            </a:r>
            <a:r>
              <a:rPr dirty="0" lang="es-MX" sz="1600" u="sng">
                <a:uFillTx/>
              </a:rPr>
              <a:t>material que tienes</a:t>
            </a:r>
            <a:r>
              <a:rPr dirty="0" lang="es-MX" smtClean="0" sz="1600" u="sng">
                <a:uFillTx/>
              </a:rPr>
              <a:t>.</a:t>
            </a:r>
          </a:p>
          <a:p>
            <a:pPr lvl="0"/>
            <a:endParaRPr dirty="0" lang="es-ES_tradnl" sz="1600">
              <a:uFillTx/>
            </a:endParaRPr>
          </a:p>
          <a:p>
            <a:pPr lvl="0"/>
            <a:r>
              <a:rPr dirty="0" lang="es-MX" sz="1600">
                <a:uFillTx/>
              </a:rPr>
              <a:t>T</a:t>
            </a:r>
            <a:r>
              <a:rPr dirty="0" lang="es-MX" sz="1600">
                <a:uFillTx/>
              </a:rPr>
              <a:t>e</a:t>
            </a:r>
            <a:r>
              <a:rPr dirty="0" lang="es-MX" sz="1600">
                <a:uFillTx/>
              </a:rPr>
              <a:t>n</a:t>
            </a:r>
            <a:r>
              <a:rPr dirty="0" lang="es-MX" sz="1600">
                <a:uFillTx/>
              </a:rPr>
              <a:t>e</a:t>
            </a:r>
            <a:r>
              <a:rPr dirty="0" lang="es-MX" sz="1600">
                <a:uFillTx/>
              </a:rPr>
              <a:t>r</a:t>
            </a:r>
            <a:r>
              <a:rPr dirty="0" lang="es-MX" sz="1600">
                <a:uFillTx/>
              </a:rPr>
              <a:t> </a:t>
            </a:r>
            <a:r>
              <a:rPr dirty="0" lang="es-MX" sz="1600">
                <a:uFillTx/>
              </a:rPr>
              <a:t>e</a:t>
            </a:r>
            <a:r>
              <a:rPr dirty="0" lang="es-MX" sz="1600">
                <a:uFillTx/>
              </a:rPr>
              <a:t>l</a:t>
            </a:r>
            <a:r>
              <a:rPr dirty="0" lang="es-MX" sz="1600">
                <a:uFillTx/>
              </a:rPr>
              <a:t> </a:t>
            </a:r>
            <a:r>
              <a:rPr dirty="0" lang="es-MX" sz="1600">
                <a:uFillTx/>
              </a:rPr>
              <a:t>e</a:t>
            </a:r>
            <a:r>
              <a:rPr dirty="0" lang="es-MX" sz="1600">
                <a:uFillTx/>
              </a:rPr>
              <a:t>v</a:t>
            </a:r>
            <a:r>
              <a:rPr dirty="0" lang="es-MX" sz="1600">
                <a:uFillTx/>
              </a:rPr>
              <a:t>a</a:t>
            </a:r>
            <a:r>
              <a:rPr dirty="0" lang="es-MX" sz="1600">
                <a:uFillTx/>
              </a:rPr>
              <a:t>n</a:t>
            </a:r>
            <a:r>
              <a:rPr dirty="0" lang="es-MX" sz="1600">
                <a:uFillTx/>
              </a:rPr>
              <a:t>g</a:t>
            </a:r>
            <a:r>
              <a:rPr dirty="0" lang="es-MX" sz="1600">
                <a:uFillTx/>
              </a:rPr>
              <a:t>e</a:t>
            </a:r>
            <a:r>
              <a:rPr dirty="0" lang="es-MX" sz="1600">
                <a:uFillTx/>
              </a:rPr>
              <a:t>l</a:t>
            </a:r>
            <a:r>
              <a:rPr dirty="0" lang="es-MX" sz="1600">
                <a:uFillTx/>
              </a:rPr>
              <a:t>i</a:t>
            </a:r>
            <a:r>
              <a:rPr dirty="0" lang="es-MX" sz="1600">
                <a:uFillTx/>
              </a:rPr>
              <a:t>o</a:t>
            </a:r>
            <a:r>
              <a:rPr dirty="0" lang="es-MX" sz="1600">
                <a:uFillTx/>
              </a:rPr>
              <a:t> </a:t>
            </a:r>
            <a:r>
              <a:rPr dirty="0" lang="es-MX" sz="1600">
                <a:uFillTx/>
              </a:rPr>
              <a:t>e</a:t>
            </a:r>
            <a:r>
              <a:rPr dirty="0" lang="es-MX" sz="1600">
                <a:uFillTx/>
              </a:rPr>
              <a:t>n</a:t>
            </a:r>
            <a:r>
              <a:rPr dirty="0" lang="es-MX" sz="1600">
                <a:uFillTx/>
              </a:rPr>
              <a:t> </a:t>
            </a:r>
            <a:r>
              <a:rPr dirty="0" lang="es-MX" sz="1600">
                <a:uFillTx/>
              </a:rPr>
              <a:t>d</a:t>
            </a:r>
            <a:r>
              <a:rPr dirty="0" lang="es-MX" sz="1600">
                <a:uFillTx/>
              </a:rPr>
              <a:t>i</a:t>
            </a:r>
            <a:r>
              <a:rPr dirty="0" lang="es-MX" sz="1600">
                <a:uFillTx/>
              </a:rPr>
              <a:t>g</a:t>
            </a:r>
            <a:r>
              <a:rPr dirty="0" lang="es-MX" sz="1600">
                <a:uFillTx/>
              </a:rPr>
              <a:t>i</a:t>
            </a:r>
            <a:r>
              <a:rPr dirty="0" lang="es-MX" sz="1600">
                <a:uFillTx/>
              </a:rPr>
              <a:t>t</a:t>
            </a:r>
            <a:r>
              <a:rPr dirty="0" lang="es-MX" sz="1600">
                <a:uFillTx/>
              </a:rPr>
              <a:t>a</a:t>
            </a:r>
            <a:r>
              <a:rPr dirty="0" lang="es-MX" sz="1600">
                <a:uFillTx/>
              </a:rPr>
              <a:t>l</a:t>
            </a:r>
            <a:r>
              <a:rPr dirty="0" lang="es-MX" sz="1600">
                <a:uFillTx/>
              </a:rPr>
              <a:t> </a:t>
            </a:r>
            <a:r>
              <a:rPr dirty="0" lang="es-MX" sz="1600">
                <a:uFillTx/>
              </a:rPr>
              <a:t>p</a:t>
            </a:r>
            <a:r>
              <a:rPr dirty="0" lang="es-MX" sz="1600">
                <a:uFillTx/>
              </a:rPr>
              <a:t>a</a:t>
            </a:r>
            <a:r>
              <a:rPr dirty="0" lang="es-MX" sz="1600">
                <a:uFillTx/>
              </a:rPr>
              <a:t>r</a:t>
            </a:r>
            <a:r>
              <a:rPr dirty="0" lang="es-MX" sz="1600">
                <a:uFillTx/>
              </a:rPr>
              <a:t>a</a:t>
            </a:r>
            <a:r>
              <a:rPr dirty="0" lang="es-MX" sz="1600">
                <a:uFillTx/>
              </a:rPr>
              <a:t> </a:t>
            </a:r>
            <a:r>
              <a:rPr dirty="0" lang="es-MX" sz="1600">
                <a:uFillTx/>
              </a:rPr>
              <a:t>p</a:t>
            </a:r>
            <a:r>
              <a:rPr dirty="0" lang="es-MX" sz="1600">
                <a:uFillTx/>
              </a:rPr>
              <a:t>r</a:t>
            </a:r>
            <a:r>
              <a:rPr dirty="0" lang="es-MX" sz="1600">
                <a:uFillTx/>
              </a:rPr>
              <a:t>o</a:t>
            </a:r>
            <a:r>
              <a:rPr dirty="0" lang="es-MX" sz="1600">
                <a:uFillTx/>
              </a:rPr>
              <a:t>y</a:t>
            </a:r>
            <a:r>
              <a:rPr dirty="0" lang="es-MX" sz="1600">
                <a:uFillTx/>
              </a:rPr>
              <a:t>e</a:t>
            </a:r>
            <a:r>
              <a:rPr dirty="0" lang="es-MX" sz="1600">
                <a:uFillTx/>
              </a:rPr>
              <a:t>c</a:t>
            </a:r>
            <a:r>
              <a:rPr dirty="0" lang="es-MX" sz="1600">
                <a:uFillTx/>
              </a:rPr>
              <a:t>t</a:t>
            </a:r>
            <a:r>
              <a:rPr dirty="0" lang="es-MX" sz="1600">
                <a:uFillTx/>
              </a:rPr>
              <a:t>a</a:t>
            </a:r>
            <a:r>
              <a:rPr dirty="0" lang="es-MX" sz="1600">
                <a:uFillTx/>
              </a:rPr>
              <a:t>r</a:t>
            </a:r>
            <a:r>
              <a:rPr dirty="0" lang="es-MX" sz="1600">
                <a:uFillTx/>
              </a:rPr>
              <a:t>l</a:t>
            </a:r>
            <a:r>
              <a:rPr dirty="0" lang="es-MX" sz="1600">
                <a:uFillTx/>
              </a:rPr>
              <a:t>o</a:t>
            </a:r>
            <a:r>
              <a:rPr dirty="0" lang="es-MX" sz="1600">
                <a:uFillTx/>
              </a:rPr>
              <a:t>.</a:t>
            </a:r>
            <a:r>
              <a:rPr dirty="0" lang="es-MX" sz="1600">
                <a:uFillTx/>
              </a:rPr>
              <a:t/>
            </a:r>
          </a:p>
          <a:p>
            <a:pPr lvl="0"/>
            <a:endParaRPr dirty="0" lang="es-ES_tradnl" sz="1600">
              <a:uFillTx/>
            </a:endParaRPr>
          </a:p>
          <a:p>
            <a:pPr lvl="0"/>
            <a:r>
              <a:rPr dirty="0" lang="es-MX" sz="1600">
                <a:uFillTx/>
              </a:rPr>
              <a:t>T</a:t>
            </a:r>
            <a:r>
              <a:rPr dirty="0" lang="es-MX" sz="1600">
                <a:uFillTx/>
              </a:rPr>
              <a:t>e</a:t>
            </a:r>
            <a:r>
              <a:rPr dirty="0" lang="es-MX" sz="1600">
                <a:uFillTx/>
              </a:rPr>
              <a:t>n</a:t>
            </a:r>
            <a:r>
              <a:rPr dirty="0" lang="es-MX" sz="1600">
                <a:uFillTx/>
              </a:rPr>
              <a:t>e</a:t>
            </a:r>
            <a:r>
              <a:rPr dirty="0" lang="es-MX" sz="1600">
                <a:uFillTx/>
              </a:rPr>
              <a:t>r</a:t>
            </a:r>
            <a:r>
              <a:rPr dirty="0" lang="es-MX" sz="1600">
                <a:uFillTx/>
              </a:rPr>
              <a:t> el material para la </a:t>
            </a:r>
            <a:r>
              <a:rPr dirty="0" lang="es-MX" smtClean="0" sz="1600">
                <a:uFillTx/>
              </a:rPr>
              <a:t>dinámica </a:t>
            </a:r>
            <a:r>
              <a:rPr dirty="0" lang="es-MX" smtClean="0" sz="1600">
                <a:uFillTx/>
              </a:rPr>
              <a:t>“Rally virtual ECYD”</a:t>
            </a:r>
          </a:p>
          <a:p>
            <a:pPr lvl="0"/>
            <a:endParaRPr dirty="0" lang="es-MX" sz="1600">
              <a:uFillTx/>
            </a:endParaRPr>
          </a:p>
          <a:p>
            <a:pPr lvl="0"/>
            <a:r>
              <a:rPr dirty="0" lang="es-MX" smtClean="0" sz="1600">
                <a:uFillTx/>
              </a:rPr>
              <a:t>T</a:t>
            </a:r>
            <a:r>
              <a:rPr dirty="0" lang="es-MX" smtClean="0" sz="1600">
                <a:uFillTx/>
              </a:rPr>
              <a:t>e</a:t>
            </a:r>
            <a:r>
              <a:rPr dirty="0" lang="es-MX" smtClean="0" sz="1600">
                <a:uFillTx/>
              </a:rPr>
              <a:t>n</a:t>
            </a:r>
            <a:r>
              <a:rPr dirty="0" lang="es-MX" smtClean="0" sz="1600">
                <a:uFillTx/>
              </a:rPr>
              <a:t>e</a:t>
            </a:r>
            <a:r>
              <a:rPr dirty="0" lang="es-MX" smtClean="0" sz="1600">
                <a:uFillTx/>
              </a:rPr>
              <a:t>r</a:t>
            </a:r>
            <a:r>
              <a:rPr dirty="0" lang="es-MX" smtClean="0" sz="1600">
                <a:uFillTx/>
              </a:rPr>
              <a:t> el video </a:t>
            </a:r>
            <a:r>
              <a:rPr dirty="0" lang="es-MX" sz="1600">
                <a:uFillTx/>
              </a:rPr>
              <a:t>de SOMOS ECYD (</a:t>
            </a:r>
            <a:r>
              <a:rPr dirty="0" lang="es-MX" sz="1600">
                <a:uFillTx/>
                <a:hlinkClick r:id="rId3"/>
              </a:rPr>
              <a:t>https://www.youtube.com/watch?v=-</a:t>
            </a:r>
            <a:r>
              <a:rPr dirty="0" lang="es-MX" smtClean="0" sz="1600">
                <a:uFillTx/>
                <a:hlinkClick r:id="rId3"/>
              </a:rPr>
              <a:t>KA8oieEH2A</a:t>
            </a:r>
            <a:r>
              <a:rPr dirty="0" lang="es-MX" smtClean="0" sz="1600">
                <a:uFillTx/>
              </a:rPr>
              <a:t>)</a:t>
            </a:r>
            <a:r>
              <a:rPr dirty="0" lang="es-MX" smtClean="0" sz="1600">
                <a:uFillTx/>
              </a:rPr>
              <a:t>.</a:t>
            </a:r>
            <a:r>
              <a:rPr dirty="0" lang="es-MX" smtClean="0" sz="1600">
                <a:uFillTx/>
              </a:rPr>
              <a:t> </a:t>
            </a:r>
            <a:r>
              <a:rPr dirty="0" lang="es-MX" smtClean="0" sz="1600">
                <a:uFillTx/>
              </a:rPr>
              <a:t>T</a:t>
            </a:r>
            <a:r>
              <a:rPr dirty="0" lang="es-MX" smtClean="0" sz="1600">
                <a:uFillTx/>
              </a:rPr>
              <a:t>e</a:t>
            </a:r>
            <a:r>
              <a:rPr dirty="0" lang="es-MX" smtClean="0" sz="1600">
                <a:uFillTx/>
              </a:rPr>
              <a:t>n</a:t>
            </a:r>
            <a:r>
              <a:rPr dirty="0" lang="es-MX" smtClean="0" sz="1600">
                <a:uFillTx/>
              </a:rPr>
              <a:t>e</a:t>
            </a:r>
            <a:r>
              <a:rPr dirty="0" lang="es-MX" smtClean="0" sz="1600">
                <a:uFillTx/>
              </a:rPr>
              <a:t>r</a:t>
            </a:r>
            <a:r>
              <a:rPr dirty="0" lang="es-MX" smtClean="0" sz="1600">
                <a:uFillTx/>
              </a:rPr>
              <a:t>l</a:t>
            </a:r>
            <a:r>
              <a:rPr dirty="0" lang="es-MX" smtClean="0" sz="1600">
                <a:uFillTx/>
              </a:rPr>
              <a:t>o</a:t>
            </a:r>
            <a:r>
              <a:rPr dirty="0" lang="es-MX" smtClean="0" sz="1600">
                <a:uFillTx/>
              </a:rPr>
              <a:t> </a:t>
            </a:r>
            <a:r>
              <a:rPr dirty="0" lang="es-MX" smtClean="0" sz="1600">
                <a:uFillTx/>
              </a:rPr>
              <a:t>a</a:t>
            </a:r>
            <a:r>
              <a:rPr dirty="0" lang="es-MX" smtClean="0" sz="1600">
                <a:uFillTx/>
              </a:rPr>
              <a:t> </a:t>
            </a:r>
            <a:r>
              <a:rPr dirty="0" lang="es-MX" smtClean="0" sz="1600">
                <a:uFillTx/>
              </a:rPr>
              <a:t>m</a:t>
            </a:r>
            <a:r>
              <a:rPr dirty="0" lang="es-MX" smtClean="0" sz="1600">
                <a:uFillTx/>
              </a:rPr>
              <a:t>a</a:t>
            </a:r>
            <a:r>
              <a:rPr dirty="0" lang="es-MX" smtClean="0" sz="1600">
                <a:uFillTx/>
              </a:rPr>
              <a:t>n</a:t>
            </a:r>
            <a:r>
              <a:rPr dirty="0" lang="es-MX" smtClean="0" sz="1600">
                <a:uFillTx/>
              </a:rPr>
              <a:t>o</a:t>
            </a:r>
            <a:r>
              <a:rPr dirty="0" lang="es-MX" smtClean="0" sz="1600">
                <a:uFillTx/>
              </a:rPr>
              <a:t> </a:t>
            </a:r>
            <a:r>
              <a:rPr dirty="0" lang="es-MX" smtClean="0" sz="1600">
                <a:uFillTx/>
              </a:rPr>
              <a:t>p</a:t>
            </a:r>
            <a:r>
              <a:rPr dirty="0" lang="es-MX" smtClean="0" sz="1600">
                <a:uFillTx/>
              </a:rPr>
              <a:t>a</a:t>
            </a:r>
            <a:r>
              <a:rPr dirty="0" lang="es-MX" smtClean="0" sz="1600">
                <a:uFillTx/>
              </a:rPr>
              <a:t>r</a:t>
            </a:r>
            <a:r>
              <a:rPr dirty="0" lang="es-MX" smtClean="0" sz="1600">
                <a:uFillTx/>
              </a:rPr>
              <a:t>a</a:t>
            </a:r>
            <a:r>
              <a:rPr dirty="0" lang="es-MX" smtClean="0" sz="1600">
                <a:uFillTx/>
              </a:rPr>
              <a:t> </a:t>
            </a:r>
            <a:r>
              <a:rPr dirty="0" lang="es-MX" smtClean="0" sz="1600">
                <a:uFillTx/>
              </a:rPr>
              <a:t>c</a:t>
            </a:r>
            <a:r>
              <a:rPr dirty="0" lang="es-MX" smtClean="0" sz="1600">
                <a:uFillTx/>
              </a:rPr>
              <a:t>o</a:t>
            </a:r>
            <a:r>
              <a:rPr dirty="0" lang="es-MX" smtClean="0" sz="1600">
                <a:uFillTx/>
              </a:rPr>
              <a:t>m</a:t>
            </a:r>
            <a:r>
              <a:rPr dirty="0" lang="es-MX" smtClean="0" sz="1600">
                <a:uFillTx/>
              </a:rPr>
              <a:t>p</a:t>
            </a:r>
            <a:r>
              <a:rPr dirty="0" lang="es-MX" smtClean="0" sz="1600">
                <a:uFillTx/>
              </a:rPr>
              <a:t>a</a:t>
            </a:r>
            <a:r>
              <a:rPr dirty="0" lang="es-MX" smtClean="0" sz="1600">
                <a:uFillTx/>
              </a:rPr>
              <a:t>r</a:t>
            </a:r>
            <a:r>
              <a:rPr dirty="0" lang="es-MX" smtClean="0" sz="1600">
                <a:uFillTx/>
              </a:rPr>
              <a:t>t</a:t>
            </a:r>
            <a:r>
              <a:rPr dirty="0" lang="es-MX" smtClean="0" sz="1600">
                <a:uFillTx/>
              </a:rPr>
              <a:t>i</a:t>
            </a:r>
            <a:r>
              <a:rPr dirty="0" lang="es-MX" smtClean="0" sz="1600">
                <a:uFillTx/>
              </a:rPr>
              <a:t>r</a:t>
            </a:r>
            <a:r>
              <a:rPr dirty="0" lang="es-MX" smtClean="0" sz="1600">
                <a:uFillTx/>
              </a:rPr>
              <a:t> </a:t>
            </a:r>
            <a:r>
              <a:rPr dirty="0" lang="es-MX" smtClean="0" sz="1600">
                <a:uFillTx/>
              </a:rPr>
              <a:t>p</a:t>
            </a:r>
            <a:r>
              <a:rPr dirty="0" lang="es-MX" smtClean="0" sz="1600">
                <a:uFillTx/>
              </a:rPr>
              <a:t>a</a:t>
            </a:r>
            <a:r>
              <a:rPr dirty="0" lang="es-MX" smtClean="0" sz="1600">
                <a:uFillTx/>
              </a:rPr>
              <a:t>n</a:t>
            </a:r>
            <a:r>
              <a:rPr dirty="0" lang="es-MX" smtClean="0" sz="1600">
                <a:uFillTx/>
              </a:rPr>
              <a:t>t</a:t>
            </a:r>
            <a:r>
              <a:rPr dirty="0" lang="es-MX" smtClean="0" sz="1600">
                <a:uFillTx/>
              </a:rPr>
              <a:t>a</a:t>
            </a:r>
            <a:r>
              <a:rPr dirty="0" lang="es-MX" smtClean="0" sz="1600">
                <a:uFillTx/>
              </a:rPr>
              <a:t>l</a:t>
            </a:r>
            <a:r>
              <a:rPr dirty="0" lang="es-MX" smtClean="0" sz="1600">
                <a:uFillTx/>
              </a:rPr>
              <a:t>l</a:t>
            </a:r>
            <a:r>
              <a:rPr dirty="0" lang="es-MX" smtClean="0" sz="1600">
                <a:uFillTx/>
              </a:rPr>
              <a:t>a</a:t>
            </a:r>
            <a:r>
              <a:rPr dirty="0" lang="es-MX" smtClean="0" sz="1600">
                <a:uFillTx/>
              </a:rPr>
              <a:t> </a:t>
            </a:r>
            <a:r>
              <a:rPr dirty="0" lang="es-MX" smtClean="0" sz="1600">
                <a:uFillTx/>
              </a:rPr>
              <a:t>y</a:t>
            </a:r>
            <a:r>
              <a:rPr dirty="0" lang="es-MX" smtClean="0" sz="1600">
                <a:uFillTx/>
              </a:rPr>
              <a:t> </a:t>
            </a:r>
            <a:r>
              <a:rPr dirty="0" lang="es-MX" smtClean="0" sz="1600">
                <a:uFillTx/>
              </a:rPr>
              <a:t>q</a:t>
            </a:r>
            <a:r>
              <a:rPr dirty="0" lang="es-MX" smtClean="0" sz="1600">
                <a:uFillTx/>
              </a:rPr>
              <a:t>u</a:t>
            </a:r>
            <a:r>
              <a:rPr dirty="0" lang="es-MX" smtClean="0" sz="1600">
                <a:uFillTx/>
              </a:rPr>
              <a:t>e</a:t>
            </a:r>
            <a:r>
              <a:rPr dirty="0" lang="es-MX" smtClean="0" sz="1600">
                <a:uFillTx/>
              </a:rPr>
              <a:t> </a:t>
            </a:r>
            <a:r>
              <a:rPr dirty="0" lang="es-MX" smtClean="0" sz="1600">
                <a:uFillTx/>
              </a:rPr>
              <a:t>t</a:t>
            </a:r>
            <a:r>
              <a:rPr dirty="0" lang="es-MX" smtClean="0" sz="1600">
                <a:uFillTx/>
              </a:rPr>
              <a:t>o</a:t>
            </a:r>
            <a:r>
              <a:rPr dirty="0" lang="es-MX" smtClean="0" sz="1600">
                <a:uFillTx/>
              </a:rPr>
              <a:t>d</a:t>
            </a:r>
            <a:r>
              <a:rPr dirty="0" lang="es-MX" smtClean="0" sz="1600">
                <a:uFillTx/>
              </a:rPr>
              <a:t>o</a:t>
            </a:r>
            <a:r>
              <a:rPr dirty="0" lang="es-MX" smtClean="0" sz="1600">
                <a:uFillTx/>
              </a:rPr>
              <a:t>s</a:t>
            </a:r>
            <a:r>
              <a:rPr dirty="0" lang="es-MX" smtClean="0" sz="1600">
                <a:uFillTx/>
              </a:rPr>
              <a:t> </a:t>
            </a:r>
            <a:r>
              <a:rPr dirty="0" lang="es-MX" smtClean="0" sz="1600">
                <a:uFillTx/>
              </a:rPr>
              <a:t>l</a:t>
            </a:r>
            <a:r>
              <a:rPr dirty="0" lang="es-MX" smtClean="0" sz="1600">
                <a:uFillTx/>
              </a:rPr>
              <a:t>o</a:t>
            </a:r>
            <a:r>
              <a:rPr dirty="0" lang="es-MX" smtClean="0" sz="1600">
                <a:uFillTx/>
              </a:rPr>
              <a:t> </a:t>
            </a:r>
            <a:r>
              <a:rPr dirty="0" lang="es-MX" smtClean="0" sz="1600">
                <a:uFillTx/>
              </a:rPr>
              <a:t>v</a:t>
            </a:r>
            <a:r>
              <a:rPr dirty="0" lang="es-MX" smtClean="0" sz="1600">
                <a:uFillTx/>
              </a:rPr>
              <a:t>e</a:t>
            </a:r>
            <a:r>
              <a:rPr dirty="0" lang="es-MX" smtClean="0" sz="1600">
                <a:uFillTx/>
              </a:rPr>
              <a:t>a</a:t>
            </a:r>
            <a:r>
              <a:rPr dirty="0" lang="es-MX" smtClean="0" sz="1600">
                <a:uFillTx/>
              </a:rPr>
              <a:t>n</a:t>
            </a:r>
            <a:r>
              <a:rPr dirty="0" lang="es-MX" smtClean="0" sz="1600">
                <a:uFillTx/>
              </a:rPr>
              <a:t>.</a:t>
            </a:r>
          </a:p>
          <a:p>
            <a:pPr lvl="0"/>
            <a:r>
              <a:rPr dirty="0" lang="es-MX" smtClean="0" sz="1600">
                <a:uFillTx/>
              </a:rPr>
              <a:t>T</a:t>
            </a:r>
            <a:r>
              <a:rPr dirty="0" lang="es-MX" smtClean="0" sz="1600">
                <a:uFillTx/>
              </a:rPr>
              <a:t>e</a:t>
            </a:r>
            <a:r>
              <a:rPr dirty="0" lang="es-MX" smtClean="0" sz="1600">
                <a:uFillTx/>
              </a:rPr>
              <a:t>n</a:t>
            </a:r>
            <a:r>
              <a:rPr dirty="0" lang="es-MX" smtClean="0" sz="1600">
                <a:uFillTx/>
              </a:rPr>
              <a:t>e</a:t>
            </a:r>
            <a:r>
              <a:rPr dirty="0" lang="es-MX" smtClean="0" sz="1600">
                <a:uFillTx/>
              </a:rPr>
              <a:t>r</a:t>
            </a:r>
            <a:r>
              <a:rPr dirty="0" lang="es-MX" smtClean="0" sz="1600">
                <a:uFillTx/>
              </a:rPr>
              <a:t> </a:t>
            </a:r>
            <a:r>
              <a:rPr dirty="0" lang="es-MX" smtClean="0" sz="1600">
                <a:uFillTx/>
              </a:rPr>
              <a:t>a</a:t>
            </a:r>
            <a:r>
              <a:rPr dirty="0" lang="es-MX" smtClean="0" sz="1600">
                <a:uFillTx/>
              </a:rPr>
              <a:t> </a:t>
            </a:r>
            <a:r>
              <a:rPr dirty="0" lang="es-MX" smtClean="0" sz="1600">
                <a:uFillTx/>
              </a:rPr>
              <a:t>m</a:t>
            </a:r>
            <a:r>
              <a:rPr dirty="0" lang="es-MX" smtClean="0" sz="1600">
                <a:uFillTx/>
              </a:rPr>
              <a:t>a</a:t>
            </a:r>
            <a:r>
              <a:rPr dirty="0" lang="es-MX" smtClean="0" sz="1600">
                <a:uFillTx/>
              </a:rPr>
              <a:t>n</a:t>
            </a:r>
            <a:r>
              <a:rPr dirty="0" lang="es-MX" smtClean="0" sz="1600">
                <a:uFillTx/>
              </a:rPr>
              <a:t>o</a:t>
            </a:r>
            <a:r>
              <a:rPr dirty="0" lang="es-MX" smtClean="0" sz="1600">
                <a:uFillTx/>
              </a:rPr>
              <a:t> </a:t>
            </a:r>
            <a:r>
              <a:rPr dirty="0" lang="es-MX" smtClean="0" sz="1600">
                <a:uFillTx/>
              </a:rPr>
              <a:t>e</a:t>
            </a:r>
            <a:r>
              <a:rPr dirty="0" lang="es-MX" smtClean="0" sz="1600">
                <a:uFillTx/>
              </a:rPr>
              <a:t>l</a:t>
            </a:r>
            <a:r>
              <a:rPr dirty="0" lang="es-MX" smtClean="0" sz="1600">
                <a:uFillTx/>
              </a:rPr>
              <a:t> </a:t>
            </a:r>
            <a:r>
              <a:rPr dirty="0" lang="es-MX" smtClean="0" sz="1600">
                <a:uFillTx/>
              </a:rPr>
              <a:t>l</a:t>
            </a:r>
            <a:r>
              <a:rPr dirty="0" lang="es-MX" smtClean="0" sz="1600">
                <a:uFillTx/>
              </a:rPr>
              <a:t>i</a:t>
            </a:r>
            <a:r>
              <a:rPr dirty="0" lang="es-MX" smtClean="0" sz="1600">
                <a:uFillTx/>
              </a:rPr>
              <a:t>n</a:t>
            </a:r>
            <a:r>
              <a:rPr dirty="0" lang="es-MX" smtClean="0" sz="1600">
                <a:uFillTx/>
              </a:rPr>
              <a:t>k</a:t>
            </a:r>
            <a:r>
              <a:rPr dirty="0" lang="es-MX" smtClean="0" sz="1600">
                <a:uFillTx/>
              </a:rPr>
              <a:t> </a:t>
            </a:r>
            <a:r>
              <a:rPr dirty="0" lang="es-MX" smtClean="0" sz="1600">
                <a:uFillTx/>
              </a:rPr>
              <a:t>d</a:t>
            </a:r>
            <a:r>
              <a:rPr dirty="0" lang="es-MX" smtClean="0" sz="1600">
                <a:uFillTx/>
              </a:rPr>
              <a:t>e</a:t>
            </a:r>
            <a:r>
              <a:rPr dirty="0" lang="es-MX" smtClean="0" sz="1600">
                <a:uFillTx/>
              </a:rPr>
              <a:t>l</a:t>
            </a:r>
            <a:r>
              <a:rPr dirty="0" lang="es-MX" smtClean="0" sz="1600">
                <a:uFillTx/>
              </a:rPr>
              <a:t> </a:t>
            </a:r>
            <a:r>
              <a:rPr dirty="0" lang="es-MX" smtClean="0" sz="1600">
                <a:uFillTx/>
              </a:rPr>
              <a:t>Kahoot</a:t>
            </a:r>
            <a:r>
              <a:rPr dirty="0" lang="es-MX" smtClean="0" sz="1600">
                <a:uFillTx/>
              </a:rPr>
              <a:t> </a:t>
            </a:r>
            <a:r>
              <a:rPr dirty="0" lang="es-MX" smtClean="0" sz="1600">
                <a:uFillTx/>
              </a:rPr>
              <a:t>p</a:t>
            </a:r>
            <a:r>
              <a:rPr dirty="0" lang="es-MX" smtClean="0" sz="1600">
                <a:uFillTx/>
              </a:rPr>
              <a:t>a</a:t>
            </a:r>
            <a:r>
              <a:rPr dirty="0" lang="es-MX" smtClean="0" sz="1600">
                <a:uFillTx/>
              </a:rPr>
              <a:t>r</a:t>
            </a:r>
            <a:r>
              <a:rPr dirty="0" lang="es-MX" smtClean="0" sz="1600">
                <a:uFillTx/>
              </a:rPr>
              <a:t>a</a:t>
            </a:r>
            <a:r>
              <a:rPr dirty="0" lang="es-MX" smtClean="0" sz="1600">
                <a:uFillTx/>
              </a:rPr>
              <a:t> </a:t>
            </a:r>
            <a:r>
              <a:rPr dirty="0" lang="es-MX" smtClean="0" sz="1600">
                <a:uFillTx/>
              </a:rPr>
              <a:t>m</a:t>
            </a:r>
            <a:r>
              <a:rPr dirty="0" lang="es-MX" smtClean="0" sz="1600">
                <a:uFillTx/>
              </a:rPr>
              <a:t>a</a:t>
            </a:r>
            <a:r>
              <a:rPr dirty="0" lang="es-MX" smtClean="0" sz="1600">
                <a:uFillTx/>
              </a:rPr>
              <a:t>n</a:t>
            </a:r>
            <a:r>
              <a:rPr dirty="0" lang="es-MX" smtClean="0" sz="1600">
                <a:uFillTx/>
              </a:rPr>
              <a:t>d</a:t>
            </a:r>
            <a:r>
              <a:rPr dirty="0" lang="es-MX" smtClean="0" sz="1600">
                <a:uFillTx/>
              </a:rPr>
              <a:t>a</a:t>
            </a:r>
            <a:r>
              <a:rPr dirty="0" lang="es-MX" smtClean="0" sz="1600">
                <a:uFillTx/>
              </a:rPr>
              <a:t>r</a:t>
            </a:r>
            <a:r>
              <a:rPr dirty="0" lang="es-MX" smtClean="0" sz="1600">
                <a:uFillTx/>
              </a:rPr>
              <a:t>l</a:t>
            </a:r>
            <a:r>
              <a:rPr dirty="0" lang="es-MX" smtClean="0" sz="1600">
                <a:uFillTx/>
              </a:rPr>
              <a:t>o</a:t>
            </a:r>
            <a:r>
              <a:rPr dirty="0" lang="es-MX" smtClean="0" sz="1600">
                <a:uFillTx/>
              </a:rPr>
              <a:t>.</a:t>
            </a:r>
            <a:endParaRPr dirty="0" lang="es-MX" smtClean="0" sz="1600">
              <a:uFillTx/>
            </a:endParaRPr>
          </a:p>
          <a:p>
            <a:pPr lvl="0"/>
            <a:r>
              <a:rPr sz="1700">
                <a:uFillTx/>
                <a:latin charset="0" typeface="Calibri"/>
                <a:hlinkClick r:id="rId4" history="0"/>
              </a:rPr>
              <a:t>https://create.kahoot.it/share/kahoot-ecyd/88d29e15-5b75-4ebd-87d1-c99a50ae3947</a:t>
            </a:r>
            <a:r>
              <a:rPr>
                <a:uFillTx/>
              </a:rPr>
              <a:t/>
            </a:r>
            <a:endParaRPr dirty="0" lang="es-MX" smtClean="0" sz="16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Rectángulo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44780" y="3794132"/>
            <a:ext cx="2161260" cy="415498"/>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square">
            <a:spAutoFit/>
          </a:bodyPr>
          <a:lstStyle/>
          <a:p>
            <a:r>
              <a:rPr dirty="0" lang="es-MX" smtClean="0" sz="1050">
                <a:uFillTx/>
              </a:rPr>
              <a:t>¿Qué te ofrece el ECYD en tu vida? </a:t>
            </a:r>
            <a:endParaRPr dirty="0" lang="es-ES_tradnl" sz="1050">
              <a:uFillTx/>
            </a:endParaRPr>
          </a:p>
          <a:p>
            <a:r>
              <a:rPr dirty="0" lang="es-ES_tradnl" smtClean="0" sz="1050">
                <a:uFillTx/>
              </a:rPr>
              <a:t>¿Por qué quieres ser del ECyD?</a:t>
            </a:r>
            <a:endParaRPr dirty="0" lang="es-MX" smtClean="0" sz="105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Rectángulo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82223" y="12758581"/>
            <a:ext cx="5733556" cy="434106"/>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square">
            <a:spAutoFit/>
          </a:bodyPr>
          <a:lstStyle/>
          <a:p>
            <a:endParaRPr dirty="0" lang="es-ES_tradnl" sz="14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599390" y="5074501"/>
            <a:ext cx="5011702" cy="1169551"/>
          </a:xfrm>
          <a:prstGeom prst="rect">
            <a:avLst/>
          </a:prstGeom>
          <a:noFill/>
          <a:ln>
            <a:noFill/>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20" compatLnSpc="1" lIns="91440" numCol="1" rIns="91440" tIns="45720" vert="horz" wrap="square">
            <a:prstTxWarp prst="textNoShape">
              <a:avLst/>
            </a:prstTxWarp>
            <a:spAutoFit/>
          </a:bodyPr>
          <a:lstStyle/>
          <a:p>
            <a:pPr algn="just" defTabSz="914400" eaLnBrk="0" fontAlgn="base" hangingPunct="0" lvl="0">
              <a:spcBef>
                <a:spcPct val="0"/>
              </a:spcBef>
              <a:spcAft>
                <a:spcPct val="0"/>
              </a:spcAft>
            </a:pPr>
            <a:r>
              <a:rPr b="0" baseline="0" cap="none" dirty="0" i="0" kumimoji="0" lang="es-MX" normalizeH="0" smtClean="0" strike="noStrike">
                <a:ln>
                  <a:noFill/>
                </a:ln>
                <a:effectLst/>
                <a:uFillTx/>
                <a:latin typeface="+mj-lt"/>
                <a:ea charset="0" panose="020F0502020204030204" pitchFamily="34" typeface="Calibri"/>
                <a:cs charset="0" panose="020B0604020202020204" pitchFamily="34" typeface="Arial"/>
              </a:rPr>
              <a:t>Rally virtual: ¿Qué</a:t>
            </a:r>
            <a:r>
              <a:rPr b="0" cap="none" dirty="0" i="0" kumimoji="0" lang="es-MX" normalizeH="0" smtClean="0" strike="noStrike">
                <a:ln>
                  <a:noFill/>
                </a:ln>
                <a:effectLst/>
                <a:uFillTx/>
                <a:latin typeface="+mj-lt"/>
                <a:ea charset="0" panose="020F0502020204030204" pitchFamily="34" typeface="Calibri"/>
                <a:cs charset="0" panose="020B0604020202020204" pitchFamily="34" typeface="Arial"/>
              </a:rPr>
              <a:t> significa ECYD?</a:t>
            </a:r>
            <a:endParaRPr dirty="0" lang="es-MX" sz="1200">
              <a:uFillTx/>
              <a:latin typeface="+mj-lt"/>
              <a:ea charset="0" panose="020F0502020204030204" pitchFamily="34" typeface="Calibri"/>
              <a:cs charset="0" panose="020B0604020202020204" pitchFamily="34" typeface="Arial"/>
            </a:endParaRPr>
          </a:p>
          <a:p>
            <a:pPr algn="just" defTabSz="914400" eaLnBrk="0" fontAlgn="base" hangingPunct="0" lvl="0">
              <a:spcBef>
                <a:spcPct val="0"/>
              </a:spcBef>
              <a:spcAft>
                <a:spcPct val="0"/>
              </a:spcAft>
            </a:pPr>
            <a:r>
              <a:rPr dirty="0" lang="es-MX" smtClean="0" sz="1300">
                <a:uFillTx/>
                <a:latin typeface="+mj-lt"/>
                <a:ea charset="0" panose="020F0502020204030204" pitchFamily="34" typeface="Calibri"/>
                <a:cs charset="0" panose="020B0604020202020204" pitchFamily="34" typeface="Arial"/>
              </a:rPr>
              <a:t>Organizar un rally virtual sencillo en donde cada estación es una de las letras del ECYD, los niños deben de ir descubriendo que significa cada letra del ECYD, tienen que hacer un desafío que se relacione con la letra. Cuando cumplen el desafío se les </a:t>
            </a:r>
            <a:r>
              <a:rPr dirty="0" lang="es-MX" smtClean="0" sz="1300">
                <a:uFillTx/>
                <a:latin typeface="+mj-lt"/>
                <a:ea charset="0" panose="020F0502020204030204" pitchFamily="34" typeface="Calibri"/>
                <a:cs charset="0" panose="020B0604020202020204" pitchFamily="34" typeface="Arial"/>
              </a:rPr>
              <a:t>d</a:t>
            </a:r>
            <a:r>
              <a:rPr dirty="0" lang="es-MX" smtClean="0" sz="1300">
                <a:uFillTx/>
                <a:latin typeface="+mj-lt"/>
                <a:ea charset="0" panose="020F0502020204030204" pitchFamily="34" typeface="Calibri"/>
                <a:cs charset="0" panose="020B0604020202020204" pitchFamily="34" typeface="Arial"/>
              </a:rPr>
              <a:t>i</a:t>
            </a:r>
            <a:r>
              <a:rPr dirty="0" lang="es-MX" smtClean="0" sz="1300">
                <a:uFillTx/>
                <a:latin typeface="+mj-lt"/>
                <a:ea charset="0" panose="020F0502020204030204" pitchFamily="34" typeface="Calibri"/>
                <a:cs charset="0" panose="020B0604020202020204" pitchFamily="34" typeface="Arial"/>
              </a:rPr>
              <a:t>c</a:t>
            </a:r>
            <a:r>
              <a:rPr dirty="0" lang="es-MX" smtClean="0" sz="1300">
                <a:uFillTx/>
                <a:latin typeface="+mj-lt"/>
                <a:ea charset="0" panose="020F0502020204030204" pitchFamily="34" typeface="Calibri"/>
                <a:cs charset="0" panose="020B0604020202020204" pitchFamily="34" typeface="Arial"/>
              </a:rPr>
              <a:t>e</a:t>
            </a:r>
            <a:r>
              <a:rPr dirty="0" lang="es-MX" smtClean="0" sz="1300">
                <a:uFillTx/>
                <a:latin typeface="+mj-lt"/>
                <a:ea charset="0" panose="020F0502020204030204" pitchFamily="34" typeface="Calibri"/>
                <a:cs charset="0" panose="020B0604020202020204" pitchFamily="34" typeface="Arial"/>
              </a:rPr>
              <a:t> </a:t>
            </a:r>
            <a:r>
              <a:rPr dirty="0" lang="es-MX" smtClean="0" sz="1300">
                <a:uFillTx/>
                <a:latin typeface="+mj-lt"/>
                <a:ea charset="0" panose="020F0502020204030204" pitchFamily="34" typeface="Calibri"/>
                <a:cs charset="0" panose="020B0604020202020204" pitchFamily="34" typeface="Arial"/>
              </a:rPr>
              <a:t>o</a:t>
            </a:r>
            <a:r>
              <a:rPr dirty="0" lang="es-MX" smtClean="0" sz="1300">
                <a:uFillTx/>
                <a:latin typeface="+mj-lt"/>
                <a:ea charset="0" panose="020F0502020204030204" pitchFamily="34" typeface="Calibri"/>
                <a:cs charset="0" panose="020B0604020202020204" pitchFamily="34" typeface="Arial"/>
              </a:rPr>
              <a:t> </a:t>
            </a:r>
            <a:r>
              <a:rPr dirty="0" lang="es-MX" smtClean="0" sz="1300">
                <a:uFillTx/>
                <a:latin typeface="+mj-lt"/>
                <a:ea charset="0" panose="020F0502020204030204" pitchFamily="34" typeface="Calibri"/>
                <a:cs charset="0" panose="020B0604020202020204" pitchFamily="34" typeface="Arial"/>
              </a:rPr>
              <a:t>m</a:t>
            </a:r>
            <a:r>
              <a:rPr dirty="0" lang="es-MX" smtClean="0" sz="1300">
                <a:uFillTx/>
                <a:latin typeface="+mj-lt"/>
                <a:ea charset="0" panose="020F0502020204030204" pitchFamily="34" typeface="Calibri"/>
                <a:cs charset="0" panose="020B0604020202020204" pitchFamily="34" typeface="Arial"/>
              </a:rPr>
              <a:t>u</a:t>
            </a:r>
            <a:r>
              <a:rPr dirty="0" lang="es-MX" smtClean="0" sz="1300">
                <a:uFillTx/>
                <a:latin typeface="+mj-lt"/>
                <a:ea charset="0" panose="020F0502020204030204" pitchFamily="34" typeface="Calibri"/>
                <a:cs charset="0" panose="020B0604020202020204" pitchFamily="34" typeface="Arial"/>
              </a:rPr>
              <a:t>e</a:t>
            </a:r>
            <a:r>
              <a:rPr dirty="0" lang="es-MX" smtClean="0" sz="1300">
                <a:uFillTx/>
                <a:latin typeface="+mj-lt"/>
                <a:ea charset="0" panose="020F0502020204030204" pitchFamily="34" typeface="Calibri"/>
                <a:cs charset="0" panose="020B0604020202020204" pitchFamily="34" typeface="Arial"/>
              </a:rPr>
              <a:t>s</a:t>
            </a:r>
            <a:r>
              <a:rPr dirty="0" lang="es-MX" smtClean="0" sz="1300">
                <a:uFillTx/>
                <a:latin typeface="+mj-lt"/>
                <a:ea charset="0" panose="020F0502020204030204" pitchFamily="34" typeface="Calibri"/>
                <a:cs charset="0" panose="020B0604020202020204" pitchFamily="34" typeface="Arial"/>
              </a:rPr>
              <a:t>t</a:t>
            </a:r>
            <a:r>
              <a:rPr dirty="0" lang="es-MX" smtClean="0" sz="1300">
                <a:uFillTx/>
                <a:latin typeface="+mj-lt"/>
                <a:ea charset="0" panose="020F0502020204030204" pitchFamily="34" typeface="Calibri"/>
                <a:cs charset="0" panose="020B0604020202020204" pitchFamily="34" typeface="Arial"/>
              </a:rPr>
              <a:t>r</a:t>
            </a:r>
            <a:r>
              <a:rPr dirty="0" lang="es-MX" smtClean="0" sz="1300">
                <a:uFillTx/>
                <a:latin typeface="+mj-lt"/>
                <a:ea charset="0" panose="020F0502020204030204" pitchFamily="34" typeface="Calibri"/>
                <a:cs charset="0" panose="020B0604020202020204" pitchFamily="34" typeface="Arial"/>
              </a:rPr>
              <a:t>a</a:t>
            </a:r>
            <a:r>
              <a:rPr dirty="0" lang="es-MX" smtClean="0" sz="1300">
                <a:uFillTx/>
                <a:latin typeface="+mj-lt"/>
                <a:ea charset="0" panose="020F0502020204030204" pitchFamily="34" typeface="Calibri"/>
                <a:cs charset="0" panose="020B0604020202020204" pitchFamily="34" typeface="Arial"/>
              </a:rPr>
              <a:t> </a:t>
            </a:r>
            <a:r>
              <a:rPr dirty="0" lang="es-MX" smtClean="0" sz="1300">
                <a:uFillTx/>
                <a:latin typeface="+mj-lt"/>
                <a:ea charset="0" panose="020F0502020204030204" pitchFamily="34" typeface="Calibri"/>
                <a:cs charset="0" panose="020B0604020202020204" pitchFamily="34" typeface="Arial"/>
              </a:rPr>
              <a:t>l</a:t>
            </a:r>
            <a:r>
              <a:rPr dirty="0" lang="es-MX" smtClean="0" sz="1300">
                <a:uFillTx/>
                <a:latin typeface="+mj-lt"/>
                <a:ea charset="0" panose="020F0502020204030204" pitchFamily="34" typeface="Calibri"/>
                <a:cs charset="0" panose="020B0604020202020204" pitchFamily="34" typeface="Arial"/>
              </a:rPr>
              <a:t>a</a:t>
            </a:r>
            <a:r>
              <a:rPr dirty="0" lang="es-MX" smtClean="0" sz="1300">
                <a:uFillTx/>
                <a:latin typeface="+mj-lt"/>
                <a:ea charset="0" panose="020F0502020204030204" pitchFamily="34" typeface="Calibri"/>
                <a:cs charset="0" panose="020B0604020202020204" pitchFamily="34" typeface="Arial"/>
              </a:rPr>
              <a:t> </a:t>
            </a:r>
            <a:r>
              <a:rPr dirty="0" lang="es-MX" smtClean="0" sz="1300">
                <a:uFillTx/>
                <a:latin typeface="+mj-lt"/>
                <a:ea charset="0" panose="020F0502020204030204" pitchFamily="34" typeface="Calibri"/>
                <a:cs charset="0" panose="020B0604020202020204" pitchFamily="34" typeface="Arial"/>
              </a:rPr>
              <a:t>l</a:t>
            </a:r>
            <a:r>
              <a:rPr dirty="0" lang="es-MX" smtClean="0" sz="1300">
                <a:uFillTx/>
                <a:latin typeface="+mj-lt"/>
                <a:ea charset="0" panose="020F0502020204030204" pitchFamily="34" typeface="Calibri"/>
                <a:cs charset="0" panose="020B0604020202020204" pitchFamily="34" typeface="Arial"/>
              </a:rPr>
              <a:t>e</a:t>
            </a:r>
            <a:r>
              <a:rPr dirty="0" lang="es-MX" smtClean="0" sz="1300">
                <a:uFillTx/>
                <a:latin typeface="+mj-lt"/>
                <a:ea charset="0" panose="020F0502020204030204" pitchFamily="34" typeface="Calibri"/>
                <a:cs charset="0" panose="020B0604020202020204" pitchFamily="34" typeface="Arial"/>
              </a:rPr>
              <a:t>t</a:t>
            </a:r>
            <a:r>
              <a:rPr dirty="0" lang="es-MX" smtClean="0" sz="1300">
                <a:uFillTx/>
                <a:latin typeface="+mj-lt"/>
                <a:ea charset="0" panose="020F0502020204030204" pitchFamily="34" typeface="Calibri"/>
                <a:cs charset="0" panose="020B0604020202020204" pitchFamily="34" typeface="Arial"/>
              </a:rPr>
              <a:t>r</a:t>
            </a:r>
            <a:r>
              <a:rPr dirty="0" lang="es-MX" smtClean="0" sz="1300">
                <a:uFillTx/>
                <a:latin typeface="+mj-lt"/>
                <a:ea charset="0" panose="020F0502020204030204" pitchFamily="34" typeface="Calibri"/>
                <a:cs charset="0" panose="020B0604020202020204" pitchFamily="34" typeface="Arial"/>
              </a:rPr>
              <a:t>a</a:t>
            </a:r>
            <a:r>
              <a:rPr dirty="0" lang="es-MX" smtClean="0" sz="1300">
                <a:uFillTx/>
                <a:latin typeface="+mj-lt"/>
                <a:ea charset="0" panose="020F0502020204030204" pitchFamily="34" typeface="Calibri"/>
                <a:cs charset="0" panose="020B0604020202020204" pitchFamily="34" typeface="Arial"/>
              </a:rPr>
              <a:t> </a:t>
            </a:r>
            <a:r>
              <a:rPr dirty="0" lang="es-MX" smtClean="0" sz="1300">
                <a:uFillTx/>
                <a:latin typeface="+mj-lt"/>
                <a:ea charset="0" panose="020F0502020204030204" pitchFamily="34" typeface="Calibri"/>
                <a:cs charset="0" panose="020B0604020202020204" pitchFamily="34" typeface="Arial"/>
              </a:rPr>
              <a:t>c</a:t>
            </a:r>
            <a:r>
              <a:rPr dirty="0" lang="es-MX" smtClean="0" sz="1300">
                <a:uFillTx/>
                <a:latin typeface="+mj-lt"/>
                <a:ea charset="0" panose="020F0502020204030204" pitchFamily="34" typeface="Calibri"/>
                <a:cs charset="0" panose="020B0604020202020204" pitchFamily="34" typeface="Arial"/>
              </a:rPr>
              <a:t>o</a:t>
            </a:r>
            <a:r>
              <a:rPr dirty="0" lang="es-MX" smtClean="0" sz="1300">
                <a:uFillTx/>
                <a:latin typeface="+mj-lt"/>
                <a:ea charset="0" panose="020F0502020204030204" pitchFamily="34" typeface="Calibri"/>
                <a:cs charset="0" panose="020B0604020202020204" pitchFamily="34" typeface="Arial"/>
              </a:rPr>
              <a:t>r</a:t>
            </a:r>
            <a:r>
              <a:rPr dirty="0" lang="es-MX" smtClean="0" sz="1300">
                <a:uFillTx/>
                <a:latin typeface="+mj-lt"/>
                <a:ea charset="0" panose="020F0502020204030204" pitchFamily="34" typeface="Calibri"/>
                <a:cs charset="0" panose="020B0604020202020204" pitchFamily="34" typeface="Arial"/>
              </a:rPr>
              <a:t>r</a:t>
            </a:r>
            <a:r>
              <a:rPr dirty="0" lang="es-MX" smtClean="0" sz="1300">
                <a:uFillTx/>
                <a:latin typeface="+mj-lt"/>
                <a:ea charset="0" panose="020F0502020204030204" pitchFamily="34" typeface="Calibri"/>
                <a:cs charset="0" panose="020B0604020202020204" pitchFamily="34" typeface="Arial"/>
              </a:rPr>
              <a:t>e</a:t>
            </a:r>
            <a:r>
              <a:rPr dirty="0" lang="es-MX" smtClean="0" sz="1300">
                <a:uFillTx/>
                <a:latin typeface="+mj-lt"/>
                <a:ea charset="0" panose="020F0502020204030204" pitchFamily="34" typeface="Calibri"/>
                <a:cs charset="0" panose="020B0604020202020204" pitchFamily="34" typeface="Arial"/>
              </a:rPr>
              <a:t>s</a:t>
            </a:r>
            <a:r>
              <a:rPr dirty="0" lang="es-MX" smtClean="0" sz="1300">
                <a:uFillTx/>
                <a:latin typeface="+mj-lt"/>
                <a:ea charset="0" panose="020F0502020204030204" pitchFamily="34" typeface="Calibri"/>
                <a:cs charset="0" panose="020B0604020202020204" pitchFamily="34" typeface="Arial"/>
              </a:rPr>
              <a:t>p</a:t>
            </a:r>
            <a:r>
              <a:rPr dirty="0" lang="es-MX" smtClean="0" sz="1300">
                <a:uFillTx/>
                <a:latin typeface="+mj-lt"/>
                <a:ea charset="0" panose="020F0502020204030204" pitchFamily="34" typeface="Calibri"/>
                <a:cs charset="0" panose="020B0604020202020204" pitchFamily="34" typeface="Arial"/>
              </a:rPr>
              <a:t>o</a:t>
            </a:r>
            <a:r>
              <a:rPr dirty="0" lang="es-MX" smtClean="0" sz="1300">
                <a:uFillTx/>
                <a:latin typeface="+mj-lt"/>
                <a:ea charset="0" panose="020F0502020204030204" pitchFamily="34" typeface="Calibri"/>
                <a:cs charset="0" panose="020B0604020202020204" pitchFamily="34" typeface="Arial"/>
              </a:rPr>
              <a:t>n</a:t>
            </a:r>
            <a:r>
              <a:rPr dirty="0" lang="es-MX" smtClean="0" sz="1300">
                <a:uFillTx/>
                <a:latin typeface="+mj-lt"/>
                <a:ea charset="0" panose="020F0502020204030204" pitchFamily="34" typeface="Calibri"/>
                <a:cs charset="0" panose="020B0604020202020204" pitchFamily="34" typeface="Arial"/>
              </a:rPr>
              <a:t>d</a:t>
            </a:r>
            <a:r>
              <a:rPr dirty="0" lang="es-MX" smtClean="0" sz="1300">
                <a:uFillTx/>
                <a:latin typeface="+mj-lt"/>
                <a:ea charset="0" panose="020F0502020204030204" pitchFamily="34" typeface="Calibri"/>
                <a:cs charset="0" panose="020B0604020202020204" pitchFamily="34" typeface="Arial"/>
              </a:rPr>
              <a:t>i</a:t>
            </a:r>
            <a:r>
              <a:rPr dirty="0" lang="es-MX" smtClean="0" sz="1300">
                <a:uFillTx/>
                <a:latin typeface="+mj-lt"/>
                <a:ea charset="0" panose="020F0502020204030204" pitchFamily="34" typeface="Calibri"/>
                <a:cs charset="0" panose="020B0604020202020204" pitchFamily="34" typeface="Arial"/>
              </a:rPr>
              <a:t>e</a:t>
            </a:r>
            <a:r>
              <a:rPr dirty="0" lang="es-MX" smtClean="0" sz="1300">
                <a:uFillTx/>
                <a:latin typeface="+mj-lt"/>
                <a:ea charset="0" panose="020F0502020204030204" pitchFamily="34" typeface="Calibri"/>
                <a:cs charset="0" panose="020B0604020202020204" pitchFamily="34" typeface="Arial"/>
              </a:rPr>
              <a:t>n</a:t>
            </a:r>
            <a:r>
              <a:rPr dirty="0" lang="es-MX" smtClean="0" sz="1300">
                <a:uFillTx/>
                <a:latin typeface="+mj-lt"/>
                <a:ea charset="0" panose="020F0502020204030204" pitchFamily="34" typeface="Calibri"/>
                <a:cs charset="0" panose="020B0604020202020204" pitchFamily="34" typeface="Arial"/>
              </a:rPr>
              <a:t>t</a:t>
            </a:r>
            <a:r>
              <a:rPr dirty="0" lang="es-MX" smtClean="0" sz="1300">
                <a:uFillTx/>
                <a:latin typeface="+mj-lt"/>
                <a:ea charset="0" panose="020F0502020204030204" pitchFamily="34" typeface="Calibri"/>
                <a:cs charset="0" panose="020B0604020202020204" pitchFamily="34" typeface="Arial"/>
              </a:rPr>
              <a:t>e</a:t>
            </a:r>
            <a:r>
              <a:rPr dirty="0" lang="es-MX" smtClean="0" sz="1300">
                <a:uFillTx/>
                <a:latin typeface="+mj-lt"/>
                <a:ea charset="0" panose="020F0502020204030204" pitchFamily="34" typeface="Calibri"/>
                <a:cs charset="0" panose="020B0604020202020204" pitchFamily="34" typeface="Arial"/>
              </a:rPr>
              <a:t>.</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CuadroTexto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69919" y="6527849"/>
            <a:ext cx="6144881" cy="2136522"/>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r>
              <a:rPr b="1" dirty="0" lang="es-CL" smtClean="0" sz="1400">
                <a:uFillTx/>
              </a:rPr>
              <a:t>E (NCUENTROS) </a:t>
            </a:r>
          </a:p>
          <a:p>
            <a:r>
              <a:rPr dirty="0" lang="es-CL" smtClean="0" sz="1400">
                <a:uFillTx/>
              </a:rPr>
              <a:t> </a:t>
            </a:r>
            <a:r>
              <a:rPr dirty="0" lang="es-CL" smtClean="0" sz="1400">
                <a:uFillTx/>
              </a:rPr>
              <a:t>E</a:t>
            </a:r>
            <a:r>
              <a:rPr dirty="0" lang="es-CL" smtClean="0" sz="1400">
                <a:uFillTx/>
              </a:rPr>
              <a:t>l</a:t>
            </a:r>
            <a:r>
              <a:rPr dirty="0" lang="es-CL" smtClean="0" sz="1400">
                <a:uFillTx/>
              </a:rPr>
              <a:t> </a:t>
            </a:r>
            <a:r>
              <a:rPr dirty="0" lang="es-CL" smtClean="0" sz="1400">
                <a:uFillTx/>
              </a:rPr>
              <a:t>r</a:t>
            </a:r>
            <a:r>
              <a:rPr dirty="0" lang="es-CL" smtClean="0" sz="1400">
                <a:uFillTx/>
              </a:rPr>
              <a:t>e</a:t>
            </a:r>
            <a:r>
              <a:rPr dirty="0" lang="es-CL" smtClean="0" sz="1400">
                <a:uFillTx/>
              </a:rPr>
              <a:t>s</a:t>
            </a:r>
            <a:r>
              <a:rPr dirty="0" lang="es-CL" smtClean="0" sz="1400">
                <a:uFillTx/>
              </a:rPr>
              <a:t>p</a:t>
            </a:r>
            <a:r>
              <a:rPr dirty="0" lang="es-CL" smtClean="0" sz="1400">
                <a:uFillTx/>
              </a:rPr>
              <a:t>o</a:t>
            </a:r>
            <a:r>
              <a:rPr dirty="0" lang="es-CL" smtClean="0" sz="1400">
                <a:uFillTx/>
              </a:rPr>
              <a:t>n</a:t>
            </a:r>
            <a:r>
              <a:rPr dirty="0" lang="es-CL" smtClean="0" sz="1400">
                <a:uFillTx/>
              </a:rPr>
              <a:t>s</a:t>
            </a:r>
            <a:r>
              <a:rPr dirty="0" lang="es-CL" smtClean="0" sz="1400">
                <a:uFillTx/>
              </a:rPr>
              <a:t>a</a:t>
            </a:r>
            <a:r>
              <a:rPr dirty="0" lang="es-CL" smtClean="0" sz="1400">
                <a:uFillTx/>
              </a:rPr>
              <a:t>b</a:t>
            </a:r>
            <a:r>
              <a:rPr dirty="0" lang="es-CL" smtClean="0" sz="1400">
                <a:uFillTx/>
              </a:rPr>
              <a:t>l</a:t>
            </a:r>
            <a:r>
              <a:rPr dirty="0" lang="es-CL" smtClean="0" sz="1400">
                <a:uFillTx/>
              </a:rPr>
              <a:t>e</a:t>
            </a:r>
            <a:r>
              <a:rPr dirty="0" lang="es-CL" smtClean="0" sz="1400">
                <a:uFillTx/>
              </a:rPr>
              <a:t> </a:t>
            </a:r>
            <a:r>
              <a:rPr dirty="0" lang="es-CL" smtClean="0" sz="1400">
                <a:uFillTx/>
              </a:rPr>
              <a:t>l</a:t>
            </a:r>
            <a:r>
              <a:rPr dirty="0" lang="es-CL" smtClean="0" sz="1400">
                <a:uFillTx/>
              </a:rPr>
              <a:t>l</a:t>
            </a:r>
            <a:r>
              <a:rPr dirty="0" lang="es-CL" smtClean="0" sz="1400">
                <a:uFillTx/>
              </a:rPr>
              <a:t>e</a:t>
            </a:r>
            <a:r>
              <a:rPr dirty="0" lang="es-CL" smtClean="0" sz="1400">
                <a:uFillTx/>
              </a:rPr>
              <a:t>n</a:t>
            </a:r>
            <a:r>
              <a:rPr dirty="0" lang="es-CL" smtClean="0" sz="1400">
                <a:uFillTx/>
              </a:rPr>
              <a:t>a</a:t>
            </a:r>
            <a:r>
              <a:rPr dirty="0" lang="es-CL" smtClean="0" sz="1400">
                <a:uFillTx/>
              </a:rPr>
              <a:t> </a:t>
            </a:r>
            <a:r>
              <a:rPr dirty="0" lang="es-CL" smtClean="0" sz="1400">
                <a:uFillTx/>
              </a:rPr>
              <a:t>u</a:t>
            </a:r>
            <a:r>
              <a:rPr dirty="0" lang="es-CL" smtClean="0" sz="1400">
                <a:uFillTx/>
              </a:rPr>
              <a:t>n</a:t>
            </a:r>
            <a:r>
              <a:rPr dirty="0" lang="es-CL" smtClean="0" sz="1400">
                <a:uFillTx/>
              </a:rPr>
              <a:t>a</a:t>
            </a:r>
            <a:r>
              <a:rPr dirty="0" lang="es-CL" smtClean="0" sz="1400">
                <a:uFillTx/>
              </a:rPr>
              <a:t> </a:t>
            </a:r>
            <a:r>
              <a:rPr dirty="0" lang="es-CL" smtClean="0" sz="1400">
                <a:uFillTx/>
              </a:rPr>
              <a:t>c</a:t>
            </a:r>
            <a:r>
              <a:rPr dirty="0" lang="es-CL" smtClean="0" sz="1400">
                <a:uFillTx/>
              </a:rPr>
              <a:t>a</a:t>
            </a:r>
            <a:r>
              <a:rPr dirty="0" lang="es-CL" smtClean="0" sz="1400">
                <a:uFillTx/>
              </a:rPr>
              <a:t>j</a:t>
            </a:r>
            <a:r>
              <a:rPr dirty="0" lang="es-CL" smtClean="0" sz="1400">
                <a:uFillTx/>
              </a:rPr>
              <a:t>a</a:t>
            </a:r>
            <a:r>
              <a:rPr dirty="0" lang="es-CL" smtClean="0" sz="1400">
                <a:uFillTx/>
              </a:rPr>
              <a:t> </a:t>
            </a:r>
            <a:r>
              <a:rPr dirty="0" lang="es-CL" smtClean="0" sz="1400">
                <a:uFillTx/>
              </a:rPr>
              <a:t>c</a:t>
            </a:r>
            <a:r>
              <a:rPr dirty="0" lang="es-CL" smtClean="0" sz="1400">
                <a:uFillTx/>
              </a:rPr>
              <a:t>o</a:t>
            </a:r>
            <a:r>
              <a:rPr dirty="0" lang="es-CL" smtClean="0" sz="1400">
                <a:uFillTx/>
              </a:rPr>
              <a:t>n</a:t>
            </a:r>
            <a:r>
              <a:rPr dirty="0" lang="es-CL" smtClean="0" sz="1400">
                <a:uFillTx/>
              </a:rPr>
              <a:t> </a:t>
            </a:r>
            <a:r>
              <a:rPr dirty="0" lang="es-CL" smtClean="0" sz="1400">
                <a:uFillTx/>
              </a:rPr>
              <a:t>u</a:t>
            </a:r>
            <a:r>
              <a:rPr dirty="0" lang="es-CL" smtClean="0" sz="1400">
                <a:uFillTx/>
              </a:rPr>
              <a:t>n</a:t>
            </a:r>
            <a:r>
              <a:rPr dirty="0" lang="es-CL" smtClean="0" sz="1400">
                <a:uFillTx/>
              </a:rPr>
              <a:t> </a:t>
            </a:r>
            <a:r>
              <a:rPr dirty="0" lang="es-CL" smtClean="0" sz="1400">
                <a:uFillTx/>
              </a:rPr>
              <a:t>o</a:t>
            </a:r>
            <a:r>
              <a:rPr dirty="0" lang="es-CL" smtClean="0" sz="1400">
                <a:uFillTx/>
              </a:rPr>
              <a:t>b</a:t>
            </a:r>
            <a:r>
              <a:rPr dirty="0" lang="es-CL" smtClean="0" sz="1400">
                <a:uFillTx/>
              </a:rPr>
              <a:t>j</a:t>
            </a:r>
            <a:r>
              <a:rPr dirty="0" lang="es-CL" smtClean="0" sz="1400">
                <a:uFillTx/>
              </a:rPr>
              <a:t>e</a:t>
            </a:r>
            <a:r>
              <a:rPr dirty="0" lang="es-CL" smtClean="0" sz="1400">
                <a:uFillTx/>
              </a:rPr>
              <a:t>t</a:t>
            </a:r>
            <a:r>
              <a:rPr dirty="0" lang="es-CL" smtClean="0" sz="1400">
                <a:uFillTx/>
              </a:rPr>
              <a:t>o</a:t>
            </a:r>
            <a:r>
              <a:rPr dirty="0" lang="es-CL" smtClean="0" sz="1400">
                <a:uFillTx/>
              </a:rPr>
              <a:t> </a:t>
            </a:r>
            <a:r>
              <a:rPr dirty="0" lang="es-CL" smtClean="0" sz="1400">
                <a:uFillTx/>
              </a:rPr>
              <a:t>o</a:t>
            </a:r>
            <a:r>
              <a:rPr dirty="0" lang="es-CL" smtClean="0" sz="1400">
                <a:uFillTx/>
              </a:rPr>
              <a:t> </a:t>
            </a:r>
            <a:r>
              <a:rPr dirty="0" lang="es-CL" smtClean="0" sz="1400">
                <a:uFillTx/>
              </a:rPr>
              <a:t>v</a:t>
            </a:r>
            <a:r>
              <a:rPr dirty="0" lang="es-CL" smtClean="0" sz="1400">
                <a:uFillTx/>
              </a:rPr>
              <a:t>a</a:t>
            </a:r>
            <a:r>
              <a:rPr dirty="0" lang="es-CL" smtClean="0" sz="1400">
                <a:uFillTx/>
              </a:rPr>
              <a:t>r</a:t>
            </a:r>
            <a:r>
              <a:rPr dirty="0" lang="es-CL" smtClean="0" sz="1400">
                <a:uFillTx/>
              </a:rPr>
              <a:t>i</a:t>
            </a:r>
            <a:r>
              <a:rPr dirty="0" lang="es-CL" smtClean="0" sz="1400">
                <a:uFillTx/>
              </a:rPr>
              <a:t>o</a:t>
            </a:r>
            <a:r>
              <a:rPr dirty="0" lang="es-CL" smtClean="0" sz="1400">
                <a:uFillTx/>
              </a:rPr>
              <a:t>s</a:t>
            </a:r>
            <a:r>
              <a:rPr dirty="0" lang="es-CL" smtClean="0" sz="1400">
                <a:uFillTx/>
              </a:rPr>
              <a:t>,</a:t>
            </a:r>
            <a:r>
              <a:rPr dirty="0" lang="es-CL" smtClean="0" sz="1400">
                <a:uFillTx/>
              </a:rPr>
              <a:t> </a:t>
            </a:r>
            <a:r>
              <a:rPr dirty="0" lang="es-CL" smtClean="0" sz="1400">
                <a:uFillTx/>
              </a:rPr>
              <a:t>s</a:t>
            </a:r>
            <a:r>
              <a:rPr dirty="0" lang="es-CL" smtClean="0" sz="1400">
                <a:uFillTx/>
              </a:rPr>
              <a:t>i</a:t>
            </a:r>
            <a:r>
              <a:rPr dirty="0" lang="es-CL" smtClean="0" sz="1400">
                <a:uFillTx/>
              </a:rPr>
              <a:t>n</a:t>
            </a:r>
            <a:r>
              <a:rPr dirty="0" lang="es-CL" smtClean="0" sz="1400">
                <a:uFillTx/>
              </a:rPr>
              <a:t> </a:t>
            </a:r>
            <a:r>
              <a:rPr dirty="0" lang="es-CL" smtClean="0" sz="1400">
                <a:uFillTx/>
              </a:rPr>
              <a:t>q</a:t>
            </a:r>
            <a:r>
              <a:rPr dirty="0" lang="es-CL" smtClean="0" sz="1400">
                <a:uFillTx/>
              </a:rPr>
              <a:t>u</a:t>
            </a:r>
            <a:r>
              <a:rPr dirty="0" lang="es-CL" smtClean="0" sz="1400">
                <a:uFillTx/>
              </a:rPr>
              <a:t>e</a:t>
            </a:r>
            <a:r>
              <a:rPr dirty="0" lang="es-CL" smtClean="0" sz="1400">
                <a:uFillTx/>
              </a:rPr>
              <a:t> </a:t>
            </a:r>
            <a:r>
              <a:rPr dirty="0" lang="es-CL" smtClean="0" sz="1400">
                <a:uFillTx/>
              </a:rPr>
              <a:t>e</a:t>
            </a:r>
            <a:r>
              <a:rPr dirty="0" lang="es-CL" smtClean="0" sz="1400">
                <a:uFillTx/>
              </a:rPr>
              <a:t>l</a:t>
            </a:r>
            <a:r>
              <a:rPr dirty="0" lang="es-CL" smtClean="0" sz="1400">
                <a:uFillTx/>
              </a:rPr>
              <a:t> </a:t>
            </a:r>
            <a:r>
              <a:rPr dirty="0" lang="es-CL" smtClean="0" sz="1400">
                <a:uFillTx/>
              </a:rPr>
              <a:t>e</a:t>
            </a:r>
            <a:r>
              <a:rPr dirty="0" lang="es-CL" smtClean="0" sz="1400">
                <a:uFillTx/>
              </a:rPr>
              <a:t>q</a:t>
            </a:r>
            <a:r>
              <a:rPr dirty="0" lang="es-CL" smtClean="0" sz="1400">
                <a:uFillTx/>
              </a:rPr>
              <a:t>u</a:t>
            </a:r>
            <a:r>
              <a:rPr dirty="0" lang="es-CL" smtClean="0" sz="1400">
                <a:uFillTx/>
              </a:rPr>
              <a:t>i</a:t>
            </a:r>
            <a:r>
              <a:rPr dirty="0" lang="es-CL" smtClean="0" sz="1400">
                <a:uFillTx/>
              </a:rPr>
              <a:t>p</a:t>
            </a:r>
            <a:r>
              <a:rPr dirty="0" lang="es-CL" smtClean="0" sz="1400">
                <a:uFillTx/>
              </a:rPr>
              <a:t>o</a:t>
            </a:r>
            <a:r>
              <a:rPr dirty="0" lang="es-CL" smtClean="0" sz="1400">
                <a:uFillTx/>
              </a:rPr>
              <a:t> </a:t>
            </a:r>
            <a:r>
              <a:rPr dirty="0" lang="es-CL" smtClean="0" sz="1400">
                <a:uFillTx/>
              </a:rPr>
              <a:t>s</a:t>
            </a:r>
            <a:r>
              <a:rPr dirty="0" lang="es-CL" smtClean="0" sz="1400">
                <a:uFillTx/>
              </a:rPr>
              <a:t>e</a:t>
            </a:r>
            <a:r>
              <a:rPr dirty="0" lang="es-CL" smtClean="0" sz="1400">
                <a:uFillTx/>
              </a:rPr>
              <a:t>p</a:t>
            </a:r>
            <a:r>
              <a:rPr dirty="0" lang="es-CL" smtClean="0" sz="1400">
                <a:uFillTx/>
              </a:rPr>
              <a:t>a</a:t>
            </a:r>
            <a:r>
              <a:rPr dirty="0" lang="es-CL" smtClean="0" sz="1400">
                <a:uFillTx/>
              </a:rPr>
              <a:t> </a:t>
            </a:r>
            <a:r>
              <a:rPr dirty="0" lang="es-CL" smtClean="0" sz="1400">
                <a:uFillTx/>
              </a:rPr>
              <a:t>l</a:t>
            </a:r>
            <a:r>
              <a:rPr dirty="0" lang="es-CL" smtClean="0" sz="1400">
                <a:uFillTx/>
              </a:rPr>
              <a:t>o</a:t>
            </a:r>
            <a:r>
              <a:rPr dirty="0" lang="es-CL" smtClean="0" sz="1400">
                <a:uFillTx/>
              </a:rPr>
              <a:t> </a:t>
            </a:r>
            <a:r>
              <a:rPr dirty="0" lang="es-CL" smtClean="0" sz="1400">
                <a:uFillTx/>
              </a:rPr>
              <a:t>q</a:t>
            </a:r>
            <a:r>
              <a:rPr dirty="0" lang="es-CL" smtClean="0" sz="1400">
                <a:uFillTx/>
              </a:rPr>
              <a:t>u</a:t>
            </a:r>
            <a:r>
              <a:rPr dirty="0" lang="es-CL" smtClean="0" sz="1400">
                <a:uFillTx/>
              </a:rPr>
              <a:t>e</a:t>
            </a:r>
            <a:r>
              <a:rPr dirty="0" lang="es-CL" smtClean="0" sz="1400">
                <a:uFillTx/>
              </a:rPr>
              <a:t> </a:t>
            </a:r>
            <a:r>
              <a:rPr dirty="0" lang="es-CL" smtClean="0" sz="1400">
                <a:uFillTx/>
              </a:rPr>
              <a:t>h</a:t>
            </a:r>
            <a:r>
              <a:rPr dirty="0" lang="es-CL" smtClean="0" sz="1400">
                <a:uFillTx/>
              </a:rPr>
              <a:t>a</a:t>
            </a:r>
            <a:r>
              <a:rPr dirty="0" lang="es-CL" smtClean="0" sz="1400">
                <a:uFillTx/>
              </a:rPr>
              <a:t>y</a:t>
            </a:r>
            <a:r>
              <a:rPr dirty="0" lang="es-CL" smtClean="0" sz="1400">
                <a:uFillTx/>
              </a:rPr>
              <a:t> </a:t>
            </a:r>
            <a:r>
              <a:rPr dirty="0" lang="es-CL" smtClean="0" sz="1400">
                <a:uFillTx/>
              </a:rPr>
              <a:t> </a:t>
            </a:r>
            <a:r>
              <a:rPr dirty="0" lang="es-CL" smtClean="0" sz="1400">
                <a:uFillTx/>
              </a:rPr>
              <a:t>d</a:t>
            </a:r>
            <a:r>
              <a:rPr dirty="0" lang="es-CL" smtClean="0" sz="1400">
                <a:uFillTx/>
              </a:rPr>
              <a:t>e</a:t>
            </a:r>
            <a:r>
              <a:rPr dirty="0" lang="es-CL" smtClean="0" sz="1400">
                <a:uFillTx/>
              </a:rPr>
              <a:t>n</a:t>
            </a:r>
            <a:r>
              <a:rPr dirty="0" lang="es-CL" smtClean="0" sz="1400">
                <a:uFillTx/>
              </a:rPr>
              <a:t>t</a:t>
            </a:r>
            <a:r>
              <a:rPr dirty="0" lang="es-CL" smtClean="0" sz="1400">
                <a:uFillTx/>
              </a:rPr>
              <a:t>r</a:t>
            </a:r>
            <a:r>
              <a:rPr dirty="0" lang="es-CL" smtClean="0" sz="1400">
                <a:uFillTx/>
              </a:rPr>
              <a:t>o</a:t>
            </a:r>
            <a:r>
              <a:rPr dirty="0" lang="es-CL" smtClean="0" sz="1400">
                <a:uFillTx/>
              </a:rPr>
              <a:t/>
            </a:r>
            <a:r>
              <a:rPr dirty="0" lang="es-CL" smtClean="0" sz="1400">
                <a:uFillTx/>
              </a:rPr>
              <a:t/>
            </a:r>
            <a:r>
              <a:rPr dirty="0" lang="es-CL" smtClean="0" sz="1400">
                <a:uFillTx/>
              </a:rPr>
              <a:t>.</a:t>
            </a:r>
            <a:r>
              <a:rPr dirty="0" lang="es-CL" smtClean="0" sz="1400">
                <a:uFillTx/>
              </a:rPr>
              <a:t> </a:t>
            </a:r>
            <a:r>
              <a:rPr dirty="0" lang="es-CL" smtClean="0" sz="1400">
                <a:uFillTx/>
              </a:rPr>
              <a:t>L</a:t>
            </a:r>
            <a:r>
              <a:rPr dirty="0" lang="es-CL" smtClean="0" sz="1400">
                <a:uFillTx/>
              </a:rPr>
              <a:t>u</a:t>
            </a:r>
            <a:r>
              <a:rPr dirty="0" lang="es-CL" smtClean="0" sz="1400">
                <a:uFillTx/>
              </a:rPr>
              <a:t>e</a:t>
            </a:r>
            <a:r>
              <a:rPr dirty="0" lang="es-CL" smtClean="0" sz="1400">
                <a:uFillTx/>
              </a:rPr>
              <a:t>g</a:t>
            </a:r>
            <a:r>
              <a:rPr dirty="0" lang="es-CL" smtClean="0" sz="1400">
                <a:uFillTx/>
              </a:rPr>
              <a:t>o</a:t>
            </a:r>
            <a:r>
              <a:rPr dirty="0" lang="es-CL" smtClean="0" sz="1400">
                <a:uFillTx/>
              </a:rPr>
              <a:t> </a:t>
            </a:r>
            <a:r>
              <a:rPr dirty="0" lang="es-CL" smtClean="0" sz="1400">
                <a:uFillTx/>
              </a:rPr>
              <a:t>d</a:t>
            </a:r>
            <a:r>
              <a:rPr dirty="0" lang="es-CL" smtClean="0" sz="1400">
                <a:uFillTx/>
              </a:rPr>
              <a:t>e</a:t>
            </a:r>
            <a:r>
              <a:rPr dirty="0" lang="es-CL" smtClean="0" sz="1400">
                <a:uFillTx/>
              </a:rPr>
              <a:t>b</a:t>
            </a:r>
            <a:r>
              <a:rPr dirty="0" lang="es-CL" smtClean="0" sz="1400">
                <a:uFillTx/>
              </a:rPr>
              <a:t>e</a:t>
            </a:r>
            <a:r>
              <a:rPr dirty="0" lang="es-CL" smtClean="0" sz="1400">
                <a:uFillTx/>
              </a:rPr>
              <a:t> </a:t>
            </a:r>
            <a:r>
              <a:rPr dirty="0" lang="es-CL" smtClean="0" sz="1400">
                <a:uFillTx/>
              </a:rPr>
              <a:t>m</a:t>
            </a:r>
            <a:r>
              <a:rPr dirty="0" lang="es-CL" smtClean="0" sz="1400">
                <a:uFillTx/>
              </a:rPr>
              <a:t>o</a:t>
            </a:r>
            <a:r>
              <a:rPr dirty="0" lang="es-CL" smtClean="0" sz="1400">
                <a:uFillTx/>
              </a:rPr>
              <a:t>v</a:t>
            </a:r>
            <a:r>
              <a:rPr dirty="0" lang="es-CL" smtClean="0" sz="1400">
                <a:uFillTx/>
              </a:rPr>
              <a:t>e</a:t>
            </a:r>
            <a:r>
              <a:rPr dirty="0" lang="es-CL" smtClean="0" sz="1400">
                <a:uFillTx/>
              </a:rPr>
              <a:t>r</a:t>
            </a:r>
            <a:r>
              <a:rPr dirty="0" lang="es-CL" smtClean="0" sz="1400">
                <a:uFillTx/>
              </a:rPr>
              <a:t> </a:t>
            </a:r>
            <a:r>
              <a:rPr dirty="0" lang="es-CL" smtClean="0" sz="1400">
                <a:uFillTx/>
              </a:rPr>
              <a:t>l</a:t>
            </a:r>
            <a:r>
              <a:rPr dirty="0" lang="es-CL" smtClean="0" sz="1400">
                <a:uFillTx/>
              </a:rPr>
              <a:t>a</a:t>
            </a:r>
            <a:r>
              <a:rPr dirty="0" lang="es-CL" smtClean="0" sz="1400">
                <a:uFillTx/>
              </a:rPr>
              <a:t> </a:t>
            </a:r>
            <a:r>
              <a:rPr dirty="0" lang="es-CL" smtClean="0" sz="1400">
                <a:uFillTx/>
              </a:rPr>
              <a:t>c</a:t>
            </a:r>
            <a:r>
              <a:rPr dirty="0" lang="es-CL" smtClean="0" sz="1400">
                <a:uFillTx/>
              </a:rPr>
              <a:t>a</a:t>
            </a:r>
            <a:r>
              <a:rPr dirty="0" lang="es-CL" smtClean="0" sz="1400">
                <a:uFillTx/>
              </a:rPr>
              <a:t>j</a:t>
            </a:r>
            <a:r>
              <a:rPr dirty="0" lang="es-CL" smtClean="0" sz="1400">
                <a:uFillTx/>
              </a:rPr>
              <a:t>a</a:t>
            </a:r>
            <a:r>
              <a:rPr dirty="0" lang="es-CL" smtClean="0" sz="1400">
                <a:uFillTx/>
              </a:rPr>
              <a:t> </a:t>
            </a:r>
            <a:r>
              <a:rPr dirty="0" lang="es-CL" smtClean="0" sz="1400">
                <a:uFillTx/>
              </a:rPr>
              <a:t>p</a:t>
            </a:r>
            <a:r>
              <a:rPr dirty="0" lang="es-CL" smtClean="0" sz="1400">
                <a:uFillTx/>
              </a:rPr>
              <a:t>a</a:t>
            </a:r>
            <a:r>
              <a:rPr dirty="0" lang="es-CL" smtClean="0" sz="1400">
                <a:uFillTx/>
              </a:rPr>
              <a:t>r</a:t>
            </a:r>
            <a:r>
              <a:rPr dirty="0" lang="es-CL" smtClean="0" sz="1400">
                <a:uFillTx/>
              </a:rPr>
              <a:t>a</a:t>
            </a:r>
            <a:r>
              <a:rPr dirty="0" lang="es-CL" smtClean="0" sz="1400">
                <a:uFillTx/>
              </a:rPr>
              <a:t> </a:t>
            </a:r>
            <a:r>
              <a:rPr dirty="0" lang="es-CL" smtClean="0" sz="1400">
                <a:uFillTx/>
              </a:rPr>
              <a:t>h</a:t>
            </a:r>
            <a:r>
              <a:rPr dirty="0" lang="es-CL" smtClean="0" sz="1400">
                <a:uFillTx/>
              </a:rPr>
              <a:t>a</a:t>
            </a:r>
            <a:r>
              <a:rPr dirty="0" lang="es-CL" smtClean="0" sz="1400">
                <a:uFillTx/>
              </a:rPr>
              <a:t>c</a:t>
            </a:r>
            <a:r>
              <a:rPr dirty="0" lang="es-CL" smtClean="0" sz="1400">
                <a:uFillTx/>
              </a:rPr>
              <a:t>e</a:t>
            </a:r>
            <a:r>
              <a:rPr dirty="0" lang="es-CL" smtClean="0" sz="1400">
                <a:uFillTx/>
              </a:rPr>
              <a:t>r</a:t>
            </a:r>
            <a:r>
              <a:rPr dirty="0" lang="es-CL" smtClean="0" sz="1400">
                <a:uFillTx/>
              </a:rPr>
              <a:t> </a:t>
            </a:r>
            <a:r>
              <a:rPr dirty="0" lang="es-CL" smtClean="0" sz="1400">
                <a:uFillTx/>
              </a:rPr>
              <a:t>r</a:t>
            </a:r>
            <a:r>
              <a:rPr dirty="0" lang="es-CL" smtClean="0" sz="1400">
                <a:uFillTx/>
              </a:rPr>
              <a:t>u</a:t>
            </a:r>
            <a:r>
              <a:rPr dirty="0" lang="es-CL" smtClean="0" sz="1400">
                <a:uFillTx/>
              </a:rPr>
              <a:t>i</a:t>
            </a:r>
            <a:r>
              <a:rPr dirty="0" lang="es-CL" smtClean="0" sz="1400">
                <a:uFillTx/>
              </a:rPr>
              <a:t>d</a:t>
            </a:r>
            <a:r>
              <a:rPr dirty="0" lang="es-CL" smtClean="0" sz="1400">
                <a:uFillTx/>
              </a:rPr>
              <a:t>o</a:t>
            </a:r>
            <a:r>
              <a:rPr dirty="0" lang="es-CL" smtClean="0" sz="1400">
                <a:uFillTx/>
              </a:rPr>
              <a:t> </a:t>
            </a:r>
            <a:r>
              <a:rPr dirty="0" lang="es-CL" smtClean="0" sz="1400">
                <a:uFillTx/>
              </a:rPr>
              <a:t>y</a:t>
            </a:r>
            <a:r>
              <a:rPr dirty="0" lang="es-CL" smtClean="0" sz="1400">
                <a:uFillTx/>
              </a:rPr>
              <a:t> </a:t>
            </a:r>
            <a:r>
              <a:rPr dirty="0" lang="es-CL" smtClean="0" sz="1400">
                <a:uFillTx/>
              </a:rPr>
              <a:t>e</a:t>
            </a:r>
            <a:r>
              <a:rPr dirty="0" lang="es-CL" smtClean="0" sz="1400">
                <a:uFillTx/>
              </a:rPr>
              <a:t>l</a:t>
            </a:r>
            <a:r>
              <a:rPr dirty="0" lang="es-CL" smtClean="0" sz="1400">
                <a:uFillTx/>
              </a:rPr>
              <a:t> </a:t>
            </a:r>
            <a:r>
              <a:rPr dirty="0" lang="es-CL" smtClean="0" sz="1400">
                <a:uFillTx/>
              </a:rPr>
              <a:t>g</a:t>
            </a:r>
            <a:r>
              <a:rPr dirty="0" lang="es-CL" smtClean="0" sz="1400">
                <a:uFillTx/>
              </a:rPr>
              <a:t>r</a:t>
            </a:r>
            <a:r>
              <a:rPr dirty="0" lang="es-CL" smtClean="0" sz="1400">
                <a:uFillTx/>
              </a:rPr>
              <a:t>u</a:t>
            </a:r>
            <a:r>
              <a:rPr dirty="0" lang="es-CL" smtClean="0" sz="1400">
                <a:uFillTx/>
              </a:rPr>
              <a:t>p</a:t>
            </a:r>
            <a:r>
              <a:rPr dirty="0" lang="es-CL" smtClean="0" sz="1400">
                <a:uFillTx/>
              </a:rPr>
              <a:t>o</a:t>
            </a:r>
            <a:r>
              <a:rPr dirty="0" lang="es-CL" smtClean="0" sz="1400">
                <a:uFillTx/>
              </a:rPr>
              <a:t> </a:t>
            </a:r>
            <a:r>
              <a:rPr dirty="0" lang="es-CL" smtClean="0" sz="1400">
                <a:uFillTx/>
              </a:rPr>
              <a:t>d</a:t>
            </a:r>
            <a:r>
              <a:rPr dirty="0" lang="es-CL" smtClean="0" sz="1400">
                <a:uFillTx/>
              </a:rPr>
              <a:t>e</a:t>
            </a:r>
            <a:r>
              <a:rPr dirty="0" lang="es-CL" smtClean="0" sz="1400">
                <a:uFillTx/>
              </a:rPr>
              <a:t>b</a:t>
            </a:r>
            <a:r>
              <a:rPr dirty="0" lang="es-CL" smtClean="0" sz="1400">
                <a:uFillTx/>
              </a:rPr>
              <a:t>e</a:t>
            </a:r>
            <a:r>
              <a:rPr dirty="0" lang="es-CL" smtClean="0" sz="1400">
                <a:uFillTx/>
              </a:rPr>
              <a:t> </a:t>
            </a:r>
            <a:r>
              <a:rPr dirty="0" lang="es-CL" smtClean="0" sz="1400">
                <a:uFillTx/>
              </a:rPr>
              <a:t>adivinar</a:t>
            </a:r>
            <a:r>
              <a:rPr dirty="0" lang="es-CL" smtClean="0" sz="1400">
                <a:uFillTx/>
              </a:rPr>
              <a:t> </a:t>
            </a:r>
            <a:r>
              <a:rPr dirty="0" lang="es-CL" smtClean="0" sz="1400">
                <a:uFillTx/>
              </a:rPr>
              <a:t>q</a:t>
            </a:r>
            <a:r>
              <a:rPr dirty="0" lang="es-CL" smtClean="0" sz="1400">
                <a:uFillTx/>
              </a:rPr>
              <a:t>u</a:t>
            </a:r>
            <a:r>
              <a:rPr dirty="0" lang="es-CL" smtClean="0" sz="1400">
                <a:uFillTx/>
              </a:rPr>
              <a:t>e</a:t>
            </a:r>
            <a:r>
              <a:rPr dirty="0" lang="es-CL" smtClean="0" sz="1400">
                <a:uFillTx/>
              </a:rPr>
              <a:t> </a:t>
            </a:r>
            <a:r>
              <a:rPr dirty="0" lang="es-CL" smtClean="0" sz="1400">
                <a:uFillTx/>
              </a:rPr>
              <a:t>e</a:t>
            </a:r>
            <a:r>
              <a:rPr dirty="0" lang="es-CL" smtClean="0" sz="1400">
                <a:uFillTx/>
              </a:rPr>
              <a:t>s</a:t>
            </a:r>
            <a:r>
              <a:rPr dirty="0" lang="es-CL" smtClean="0" sz="1400">
                <a:uFillTx/>
              </a:rPr>
              <a:t> </a:t>
            </a:r>
            <a:r>
              <a:rPr dirty="0" lang="es-CL" smtClean="0" sz="1400">
                <a:uFillTx/>
              </a:rPr>
              <a:t>l</a:t>
            </a:r>
            <a:r>
              <a:rPr dirty="0" lang="es-CL" smtClean="0" sz="1400">
                <a:uFillTx/>
              </a:rPr>
              <a:t>o</a:t>
            </a:r>
            <a:r>
              <a:rPr dirty="0" lang="es-CL" smtClean="0" sz="1400">
                <a:uFillTx/>
              </a:rPr>
              <a:t> </a:t>
            </a:r>
            <a:r>
              <a:rPr dirty="0" lang="es-CL" smtClean="0" sz="1400">
                <a:uFillTx/>
              </a:rPr>
              <a:t>q</a:t>
            </a:r>
            <a:r>
              <a:rPr dirty="0" lang="es-CL" smtClean="0" sz="1400">
                <a:uFillTx/>
              </a:rPr>
              <a:t>u</a:t>
            </a:r>
            <a:r>
              <a:rPr dirty="0" lang="es-CL" smtClean="0" sz="1400">
                <a:uFillTx/>
              </a:rPr>
              <a:t>e</a:t>
            </a:r>
            <a:r>
              <a:rPr dirty="0" lang="es-CL" smtClean="0" sz="1400">
                <a:uFillTx/>
              </a:rPr>
              <a:t> </a:t>
            </a:r>
            <a:r>
              <a:rPr dirty="0" lang="es-CL" smtClean="0" sz="1400">
                <a:uFillTx/>
              </a:rPr>
              <a:t>h</a:t>
            </a:r>
            <a:r>
              <a:rPr dirty="0" lang="es-CL" smtClean="0" sz="1400">
                <a:uFillTx/>
              </a:rPr>
              <a:t>a</a:t>
            </a:r>
            <a:r>
              <a:rPr dirty="0" lang="es-CL" smtClean="0" sz="1400">
                <a:uFillTx/>
              </a:rPr>
              <a:t>y</a:t>
            </a:r>
            <a:r>
              <a:rPr dirty="0" lang="es-CL" smtClean="0" sz="1400">
                <a:uFillTx/>
              </a:rPr>
              <a:t> </a:t>
            </a:r>
            <a:r>
              <a:rPr dirty="0" lang="es-CL" smtClean="0" sz="1400">
                <a:uFillTx/>
              </a:rPr>
              <a:t>d</a:t>
            </a:r>
            <a:r>
              <a:rPr dirty="0" lang="es-CL" smtClean="0" sz="1400">
                <a:uFillTx/>
              </a:rPr>
              <a:t>e</a:t>
            </a:r>
            <a:r>
              <a:rPr dirty="0" lang="es-CL" smtClean="0" sz="1400">
                <a:uFillTx/>
              </a:rPr>
              <a:t>n</a:t>
            </a:r>
            <a:r>
              <a:rPr dirty="0" lang="es-CL" smtClean="0" sz="1400">
                <a:uFillTx/>
              </a:rPr>
              <a:t>t</a:t>
            </a:r>
            <a:r>
              <a:rPr dirty="0" lang="es-CL" smtClean="0" sz="1400">
                <a:uFillTx/>
              </a:rPr>
              <a:t>r</a:t>
            </a:r>
            <a:r>
              <a:rPr dirty="0" lang="es-CL" smtClean="0" sz="1400">
                <a:uFillTx/>
              </a:rPr>
              <a:t>o</a:t>
            </a:r>
            <a:r>
              <a:rPr dirty="0" lang="es-CL" smtClean="0" sz="1400">
                <a:uFillTx/>
              </a:rPr>
              <a:t> </a:t>
            </a:r>
            <a:r>
              <a:rPr dirty="0" lang="es-CL" smtClean="0" sz="1400">
                <a:uFillTx/>
              </a:rPr>
              <a:t>d</a:t>
            </a:r>
            <a:r>
              <a:rPr dirty="0" lang="es-CL" smtClean="0" sz="1400">
                <a:uFillTx/>
              </a:rPr>
              <a:t>e</a:t>
            </a:r>
            <a:r>
              <a:rPr dirty="0" lang="es-CL" smtClean="0" sz="1400">
                <a:uFillTx/>
              </a:rPr>
              <a:t> </a:t>
            </a:r>
            <a:r>
              <a:rPr dirty="0" lang="es-CL" smtClean="0" sz="1400">
                <a:uFillTx/>
              </a:rPr>
              <a:t>e</a:t>
            </a:r>
            <a:r>
              <a:rPr dirty="0" lang="es-CL" smtClean="0" sz="1400">
                <a:uFillTx/>
              </a:rPr>
              <a:t>l</a:t>
            </a:r>
            <a:r>
              <a:rPr dirty="0" lang="es-CL" smtClean="0" sz="1400">
                <a:uFillTx/>
              </a:rPr>
              <a:t>l</a:t>
            </a:r>
            <a:r>
              <a:rPr dirty="0" lang="es-CL" smtClean="0" sz="1400">
                <a:uFillTx/>
              </a:rPr>
              <a:t>a</a:t>
            </a:r>
            <a:r>
              <a:rPr dirty="0" lang="es-CL" smtClean="0" sz="1400">
                <a:uFillTx/>
              </a:rPr>
              <a:t>,</a:t>
            </a:r>
            <a:r>
              <a:rPr dirty="0" lang="es-CL" smtClean="0" sz="1400">
                <a:uFillTx/>
              </a:rPr>
              <a:t/>
            </a:r>
            <a:r>
              <a:rPr dirty="0" lang="es-CL" smtClean="0" sz="1400">
                <a:uFillTx/>
              </a:rPr>
              <a:t>l</a:t>
            </a:r>
            <a:r>
              <a:rPr dirty="0" lang="es-CL" smtClean="0" sz="1400">
                <a:uFillTx/>
              </a:rPr>
              <a:t>u</a:t>
            </a:r>
            <a:r>
              <a:rPr dirty="0" lang="es-CL" smtClean="0" sz="1400">
                <a:uFillTx/>
              </a:rPr>
              <a:t>e</a:t>
            </a:r>
            <a:r>
              <a:rPr dirty="0" lang="es-CL" smtClean="0" sz="1400">
                <a:uFillTx/>
              </a:rPr>
              <a:t>g</a:t>
            </a:r>
            <a:r>
              <a:rPr dirty="0" lang="es-CL" smtClean="0" sz="1400">
                <a:uFillTx/>
              </a:rPr>
              <a:t>o</a:t>
            </a:r>
            <a:r>
              <a:rPr dirty="0" lang="es-CL" smtClean="0" sz="1400">
                <a:uFillTx/>
              </a:rPr>
              <a:t> </a:t>
            </a:r>
            <a:r>
              <a:rPr dirty="0" lang="es-CL" smtClean="0" sz="1400">
                <a:uFillTx/>
              </a:rPr>
              <a:t>s</a:t>
            </a:r>
            <a:r>
              <a:rPr dirty="0" lang="es-CL" smtClean="0" sz="1400">
                <a:uFillTx/>
              </a:rPr>
              <a:t>e</a:t>
            </a:r>
            <a:r>
              <a:rPr dirty="0" lang="es-CL" smtClean="0" sz="1400">
                <a:uFillTx/>
              </a:rPr>
              <a:t> </a:t>
            </a:r>
            <a:r>
              <a:rPr dirty="0" lang="es-CL" smtClean="0" sz="1400">
                <a:uFillTx/>
              </a:rPr>
              <a:t>a</a:t>
            </a:r>
            <a:r>
              <a:rPr dirty="0" lang="es-CL" smtClean="0" sz="1400">
                <a:uFillTx/>
              </a:rPr>
              <a:t>b</a:t>
            </a:r>
            <a:r>
              <a:rPr dirty="0" lang="es-CL" smtClean="0" sz="1400">
                <a:uFillTx/>
              </a:rPr>
              <a:t>r</a:t>
            </a:r>
            <a:r>
              <a:rPr dirty="0" lang="es-CL" smtClean="0" sz="1400">
                <a:uFillTx/>
              </a:rPr>
              <a:t>e</a:t>
            </a:r>
            <a:r>
              <a:rPr dirty="0" lang="es-CL" smtClean="0" sz="1400">
                <a:uFillTx/>
              </a:rPr>
              <a:t> </a:t>
            </a:r>
            <a:r>
              <a:rPr dirty="0" lang="es-CL" smtClean="0" sz="1400">
                <a:uFillTx/>
              </a:rPr>
              <a:t>l</a:t>
            </a:r>
            <a:r>
              <a:rPr dirty="0" lang="es-CL" smtClean="0" sz="1400">
                <a:uFillTx/>
              </a:rPr>
              <a:t>a</a:t>
            </a:r>
            <a:r>
              <a:rPr dirty="0" lang="es-CL" smtClean="0" sz="1400">
                <a:uFillTx/>
              </a:rPr>
              <a:t> </a:t>
            </a:r>
            <a:r>
              <a:rPr dirty="0" lang="es-CL" smtClean="0" sz="1400">
                <a:uFillTx/>
              </a:rPr>
              <a:t>c</a:t>
            </a:r>
            <a:r>
              <a:rPr dirty="0" lang="es-CL" smtClean="0" sz="1400">
                <a:uFillTx/>
              </a:rPr>
              <a:t>a</a:t>
            </a:r>
            <a:r>
              <a:rPr dirty="0" lang="es-CL" smtClean="0" sz="1400">
                <a:uFillTx/>
              </a:rPr>
              <a:t>j</a:t>
            </a:r>
            <a:r>
              <a:rPr dirty="0" lang="es-CL" smtClean="0" sz="1400">
                <a:uFillTx/>
              </a:rPr>
              <a:t>a</a:t>
            </a:r>
            <a:r>
              <a:rPr dirty="0" lang="es-CL" smtClean="0" sz="1400">
                <a:uFillTx/>
              </a:rPr>
              <a:t> </a:t>
            </a:r>
            <a:r>
              <a:rPr dirty="0" lang="es-CL" smtClean="0" sz="1400">
                <a:uFillTx/>
              </a:rPr>
              <a:t>y</a:t>
            </a:r>
            <a:r>
              <a:rPr dirty="0" lang="es-CL" smtClean="0" sz="1400">
                <a:uFillTx/>
              </a:rPr>
              <a:t> </a:t>
            </a:r>
            <a:r>
              <a:rPr dirty="0" lang="es-CL" smtClean="0" sz="1400">
                <a:uFillTx/>
              </a:rPr>
              <a:t>s</a:t>
            </a:r>
            <a:r>
              <a:rPr dirty="0" lang="es-CL" smtClean="0" sz="1400">
                <a:uFillTx/>
              </a:rPr>
              <a:t>e</a:t>
            </a:r>
            <a:r>
              <a:rPr dirty="0" lang="es-CL" smtClean="0" sz="1400">
                <a:uFillTx/>
              </a:rPr>
              <a:t> </a:t>
            </a:r>
            <a:r>
              <a:rPr dirty="0" lang="es-CL" smtClean="0" sz="1400">
                <a:uFillTx/>
              </a:rPr>
              <a:t>m</a:t>
            </a:r>
            <a:r>
              <a:rPr dirty="0" lang="es-CL" smtClean="0" sz="1400">
                <a:uFillTx/>
              </a:rPr>
              <a:t>u</a:t>
            </a:r>
            <a:r>
              <a:rPr dirty="0" lang="es-CL" smtClean="0" sz="1400">
                <a:uFillTx/>
              </a:rPr>
              <a:t>e</a:t>
            </a:r>
            <a:r>
              <a:rPr dirty="0" lang="es-CL" smtClean="0" sz="1400">
                <a:uFillTx/>
              </a:rPr>
              <a:t>s</a:t>
            </a:r>
            <a:r>
              <a:rPr dirty="0" lang="es-CL" smtClean="0" sz="1400">
                <a:uFillTx/>
              </a:rPr>
              <a:t>t</a:t>
            </a:r>
            <a:r>
              <a:rPr dirty="0" lang="es-CL" smtClean="0" sz="1400">
                <a:uFillTx/>
              </a:rPr>
              <a:t>r</a:t>
            </a:r>
            <a:r>
              <a:rPr dirty="0" lang="es-CL" smtClean="0" sz="1400">
                <a:uFillTx/>
              </a:rPr>
              <a:t>a</a:t>
            </a:r>
            <a:r>
              <a:rPr dirty="0" lang="es-CL" smtClean="0" sz="1400">
                <a:uFillTx/>
              </a:rPr>
              <a:t> </a:t>
            </a:r>
            <a:r>
              <a:rPr dirty="0" lang="es-CL" smtClean="0" sz="1400">
                <a:uFillTx/>
              </a:rPr>
              <a:t>p</a:t>
            </a:r>
            <a:r>
              <a:rPr dirty="0" lang="es-CL" smtClean="0" sz="1400">
                <a:uFillTx/>
              </a:rPr>
              <a:t>a</a:t>
            </a:r>
            <a:r>
              <a:rPr dirty="0" lang="es-CL" smtClean="0" sz="1400">
                <a:uFillTx/>
              </a:rPr>
              <a:t>r</a:t>
            </a:r>
            <a:r>
              <a:rPr dirty="0" lang="es-CL" smtClean="0" sz="1400">
                <a:uFillTx/>
              </a:rPr>
              <a:t>a</a:t>
            </a:r>
            <a:r>
              <a:rPr dirty="0" lang="es-CL" smtClean="0" sz="1400">
                <a:uFillTx/>
              </a:rPr>
              <a:t> </a:t>
            </a:r>
            <a:r>
              <a:rPr dirty="0" lang="es-CL" smtClean="0" sz="1400">
                <a:uFillTx/>
              </a:rPr>
              <a:t>q</a:t>
            </a:r>
            <a:r>
              <a:rPr dirty="0" lang="es-CL" smtClean="0" sz="1400">
                <a:uFillTx/>
              </a:rPr>
              <a:t>u</a:t>
            </a:r>
            <a:r>
              <a:rPr dirty="0" lang="es-CL" smtClean="0" sz="1400">
                <a:uFillTx/>
              </a:rPr>
              <a:t>e</a:t>
            </a:r>
            <a:r>
              <a:rPr dirty="0" lang="es-CL" smtClean="0" sz="1400">
                <a:uFillTx/>
              </a:rPr>
              <a:t> </a:t>
            </a:r>
            <a:r>
              <a:rPr dirty="0" lang="es-CL" smtClean="0" sz="1400">
                <a:uFillTx/>
              </a:rPr>
              <a:t>t</a:t>
            </a:r>
            <a:r>
              <a:rPr dirty="0" lang="es-CL" smtClean="0" sz="1400">
                <a:uFillTx/>
              </a:rPr>
              <a:t>o</a:t>
            </a:r>
            <a:r>
              <a:rPr dirty="0" lang="es-CL" smtClean="0" sz="1400">
                <a:uFillTx/>
              </a:rPr>
              <a:t>d</a:t>
            </a:r>
            <a:r>
              <a:rPr dirty="0" lang="es-CL" smtClean="0" sz="1400">
                <a:uFillTx/>
              </a:rPr>
              <a:t>o</a:t>
            </a:r>
            <a:r>
              <a:rPr dirty="0" lang="es-CL" smtClean="0" sz="1400">
                <a:uFillTx/>
              </a:rPr>
              <a:t>s</a:t>
            </a:r>
            <a:r>
              <a:rPr dirty="0" lang="es-CL" smtClean="0" sz="1400">
                <a:uFillTx/>
              </a:rPr>
              <a:t> </a:t>
            </a:r>
            <a:r>
              <a:rPr dirty="0" lang="es-CL" smtClean="0" sz="1400">
                <a:uFillTx/>
              </a:rPr>
              <a:t>o</a:t>
            </a:r>
            <a:r>
              <a:rPr dirty="0" lang="es-CL" smtClean="0" sz="1400">
                <a:uFillTx/>
              </a:rPr>
              <a:t>b</a:t>
            </a:r>
            <a:r>
              <a:rPr dirty="0" lang="es-CL" smtClean="0" sz="1400">
                <a:uFillTx/>
              </a:rPr>
              <a:t>s</a:t>
            </a:r>
            <a:r>
              <a:rPr dirty="0" lang="es-CL" smtClean="0" sz="1400">
                <a:uFillTx/>
              </a:rPr>
              <a:t>e</a:t>
            </a:r>
            <a:r>
              <a:rPr dirty="0" lang="es-CL" smtClean="0" sz="1400">
                <a:uFillTx/>
              </a:rPr>
              <a:t>r</a:t>
            </a:r>
            <a:r>
              <a:rPr dirty="0" lang="es-CL" smtClean="0" sz="1400">
                <a:uFillTx/>
              </a:rPr>
              <a:t>v</a:t>
            </a:r>
            <a:r>
              <a:rPr dirty="0" lang="es-CL" smtClean="0" sz="1400">
                <a:uFillTx/>
              </a:rPr>
              <a:t>e</a:t>
            </a:r>
            <a:r>
              <a:rPr dirty="0" lang="es-CL" smtClean="0" sz="1400">
                <a:uFillTx/>
              </a:rPr>
              <a:t>n</a:t>
            </a:r>
            <a:r>
              <a:rPr dirty="0" lang="es-CL" smtClean="0" sz="1400">
                <a:uFillTx/>
              </a:rPr>
              <a:t> </a:t>
            </a:r>
            <a:r>
              <a:rPr dirty="0" lang="es-CL" smtClean="0" sz="1400">
                <a:uFillTx/>
              </a:rPr>
              <a:t>e</a:t>
            </a:r>
            <a:r>
              <a:rPr dirty="0" lang="es-CL" smtClean="0" sz="1400">
                <a:uFillTx/>
              </a:rPr>
              <a:t>l</a:t>
            </a:r>
            <a:r>
              <a:rPr dirty="0" lang="es-CL" smtClean="0" sz="1400">
                <a:uFillTx/>
              </a:rPr>
              <a:t> </a:t>
            </a:r>
            <a:r>
              <a:rPr dirty="0" lang="es-CL" smtClean="0" sz="1400">
                <a:uFillTx/>
              </a:rPr>
              <a:t>o</a:t>
            </a:r>
            <a:r>
              <a:rPr dirty="0" lang="es-CL" smtClean="0" sz="1400">
                <a:uFillTx/>
              </a:rPr>
              <a:t> </a:t>
            </a:r>
            <a:r>
              <a:rPr dirty="0" lang="es-CL" smtClean="0" sz="1400">
                <a:uFillTx/>
              </a:rPr>
              <a:t>l</a:t>
            </a:r>
            <a:r>
              <a:rPr dirty="0" lang="es-CL" smtClean="0" sz="1400">
                <a:uFillTx/>
              </a:rPr>
              <a:t>o</a:t>
            </a:r>
            <a:r>
              <a:rPr dirty="0" lang="es-CL" smtClean="0" sz="1400">
                <a:uFillTx/>
              </a:rPr>
              <a:t>s</a:t>
            </a:r>
            <a:r>
              <a:rPr dirty="0" lang="es-CL" smtClean="0" sz="1400">
                <a:uFillTx/>
              </a:rPr>
              <a:t> </a:t>
            </a:r>
            <a:r>
              <a:rPr dirty="0" lang="es-CL" smtClean="0" sz="1400">
                <a:uFillTx/>
              </a:rPr>
              <a:t>o</a:t>
            </a:r>
            <a:r>
              <a:rPr dirty="0" lang="es-CL" smtClean="0" sz="1400">
                <a:uFillTx/>
              </a:rPr>
              <a:t>b</a:t>
            </a:r>
            <a:r>
              <a:rPr dirty="0" lang="es-CL" smtClean="0" sz="1400">
                <a:uFillTx/>
              </a:rPr>
              <a:t>j</a:t>
            </a:r>
            <a:r>
              <a:rPr dirty="0" lang="es-CL" smtClean="0" sz="1400">
                <a:uFillTx/>
              </a:rPr>
              <a:t>e</a:t>
            </a:r>
            <a:r>
              <a:rPr dirty="0" lang="es-CL" smtClean="0" sz="1400">
                <a:uFillTx/>
              </a:rPr>
              <a:t>t</a:t>
            </a:r>
            <a:r>
              <a:rPr dirty="0" lang="es-CL" smtClean="0" sz="1400">
                <a:uFillTx/>
              </a:rPr>
              <a:t>o</a:t>
            </a:r>
            <a:r>
              <a:rPr dirty="0" lang="es-CL" smtClean="0" sz="1400">
                <a:uFillTx/>
              </a:rPr>
              <a:t>s</a:t>
            </a:r>
            <a:r>
              <a:rPr dirty="0" lang="es-CL" smtClean="0" sz="1400">
                <a:uFillTx/>
              </a:rPr>
              <a:t> </a:t>
            </a:r>
            <a:r>
              <a:rPr dirty="0" lang="es-CL" smtClean="0" sz="1400">
                <a:uFillTx/>
              </a:rPr>
              <a:t>q</a:t>
            </a:r>
            <a:r>
              <a:rPr dirty="0" lang="es-CL" smtClean="0" sz="1400">
                <a:uFillTx/>
              </a:rPr>
              <a:t>u</a:t>
            </a:r>
            <a:r>
              <a:rPr dirty="0" lang="es-CL" smtClean="0" sz="1400">
                <a:uFillTx/>
              </a:rPr>
              <a:t>e</a:t>
            </a:r>
            <a:r>
              <a:rPr dirty="0" lang="es-CL" smtClean="0" sz="1400">
                <a:uFillTx/>
              </a:rPr>
              <a:t> </a:t>
            </a:r>
            <a:r>
              <a:rPr dirty="0" lang="es-CL" smtClean="0" sz="1400">
                <a:uFillTx/>
              </a:rPr>
              <a:t>e</a:t>
            </a:r>
            <a:r>
              <a:rPr dirty="0" lang="es-CL" smtClean="0" sz="1400">
                <a:uFillTx/>
              </a:rPr>
              <a:t>s</a:t>
            </a:r>
            <a:r>
              <a:rPr dirty="0" lang="es-CL" smtClean="0" sz="1400">
                <a:uFillTx/>
              </a:rPr>
              <a:t>t</a:t>
            </a:r>
            <a:r>
              <a:rPr dirty="0" lang="es-CL" smtClean="0" sz="1400">
                <a:uFillTx/>
              </a:rPr>
              <a:t>a</a:t>
            </a:r>
            <a:r>
              <a:rPr dirty="0" lang="es-CL" smtClean="0" sz="1400">
                <a:uFillTx/>
              </a:rPr>
              <a:t>b</a:t>
            </a:r>
            <a:r>
              <a:rPr dirty="0" lang="es-CL" smtClean="0" sz="1400">
                <a:uFillTx/>
              </a:rPr>
              <a:t>a</a:t>
            </a:r>
            <a:r>
              <a:rPr dirty="0" lang="es-CL" smtClean="0" sz="1400">
                <a:uFillTx/>
              </a:rPr>
              <a:t>n</a:t>
            </a:r>
            <a:r>
              <a:rPr dirty="0" lang="es-CL" smtClean="0" sz="1400">
                <a:uFillTx/>
              </a:rPr>
              <a:t> </a:t>
            </a:r>
            <a:r>
              <a:rPr dirty="0" lang="es-CL" smtClean="0" sz="1400">
                <a:uFillTx/>
              </a:rPr>
              <a:t>haciendo</a:t>
            </a:r>
            <a:r>
              <a:rPr dirty="0" lang="es-CL" smtClean="0" sz="1400">
                <a:uFillTx/>
              </a:rPr>
              <a:t> </a:t>
            </a:r>
            <a:r>
              <a:rPr dirty="0" lang="es-CL" smtClean="0" sz="1400">
                <a:uFillTx/>
              </a:rPr>
              <a:t>e</a:t>
            </a:r>
            <a:r>
              <a:rPr dirty="0" lang="es-CL" smtClean="0" sz="1400">
                <a:uFillTx/>
              </a:rPr>
              <a:t>l</a:t>
            </a:r>
            <a:r>
              <a:rPr dirty="0" lang="es-CL" smtClean="0" sz="1400">
                <a:uFillTx/>
              </a:rPr>
              <a:t> </a:t>
            </a:r>
            <a:r>
              <a:rPr dirty="0" lang="es-CL" smtClean="0" sz="1400">
                <a:uFillTx/>
              </a:rPr>
              <a:t>s</a:t>
            </a:r>
            <a:r>
              <a:rPr dirty="0" lang="es-CL" smtClean="0" sz="1400">
                <a:uFillTx/>
              </a:rPr>
              <a:t>o</a:t>
            </a:r>
            <a:r>
              <a:rPr dirty="0" lang="es-CL" smtClean="0" sz="1400">
                <a:uFillTx/>
              </a:rPr>
              <a:t>n</a:t>
            </a:r>
            <a:r>
              <a:rPr dirty="0" lang="es-CL" smtClean="0" sz="1400">
                <a:uFillTx/>
              </a:rPr>
              <a:t>i</a:t>
            </a:r>
            <a:r>
              <a:rPr dirty="0" lang="es-CL" smtClean="0" sz="1400">
                <a:uFillTx/>
              </a:rPr>
              <a:t>d</a:t>
            </a:r>
            <a:r>
              <a:rPr dirty="0" lang="es-CL" smtClean="0" sz="1400">
                <a:uFillTx/>
              </a:rPr>
              <a:t>o</a:t>
            </a:r>
            <a:r>
              <a:rPr dirty="0" lang="es-CL" smtClean="0" sz="1400">
                <a:uFillTx/>
              </a:rPr>
              <a:t>.</a:t>
            </a:r>
            <a:r>
              <a:rPr dirty="0" lang="es-CL" smtClean="0" sz="1400">
                <a:uFillTx/>
              </a:rPr>
              <a:t> </a:t>
            </a:r>
          </a:p>
          <a:p>
            <a:r>
              <a:rPr dirty="0" lang="es-CL" smtClean="0" sz="1400">
                <a:uFillTx/>
              </a:rPr>
              <a:t>A</a:t>
            </a:r>
            <a:r>
              <a:rPr dirty="0" lang="es-CL" smtClean="0" sz="1400">
                <a:uFillTx/>
              </a:rPr>
              <a:t>l</a:t>
            </a:r>
            <a:r>
              <a:rPr dirty="0" lang="es-CL" smtClean="0" sz="1400">
                <a:uFillTx/>
              </a:rPr>
              <a:t>g</a:t>
            </a:r>
            <a:r>
              <a:rPr dirty="0" lang="es-CL" smtClean="0" sz="1400">
                <a:uFillTx/>
              </a:rPr>
              <a:t>u</a:t>
            </a:r>
            <a:r>
              <a:rPr dirty="0" lang="es-CL" smtClean="0" sz="1400">
                <a:uFillTx/>
              </a:rPr>
              <a:t>n</a:t>
            </a:r>
            <a:r>
              <a:rPr dirty="0" lang="es-CL" smtClean="0" sz="1400">
                <a:uFillTx/>
              </a:rPr>
              <a:t>o</a:t>
            </a:r>
            <a:r>
              <a:rPr dirty="0" lang="es-CL" smtClean="0" sz="1400">
                <a:uFillTx/>
              </a:rPr>
              <a:t>s</a:t>
            </a:r>
            <a:r>
              <a:rPr dirty="0" lang="es-CL" smtClean="0" sz="1400">
                <a:uFillTx/>
              </a:rPr>
              <a:t> </a:t>
            </a:r>
            <a:r>
              <a:rPr dirty="0" lang="es-CL" smtClean="0" sz="1400">
                <a:uFillTx/>
              </a:rPr>
              <a:t>e</a:t>
            </a:r>
            <a:r>
              <a:rPr dirty="0" lang="es-CL" smtClean="0" sz="1400">
                <a:uFillTx/>
              </a:rPr>
              <a:t>j</a:t>
            </a:r>
            <a:r>
              <a:rPr dirty="0" lang="es-CL" smtClean="0" sz="1400">
                <a:uFillTx/>
              </a:rPr>
              <a:t>e</a:t>
            </a:r>
            <a:r>
              <a:rPr dirty="0" lang="es-CL" smtClean="0" sz="1400">
                <a:uFillTx/>
              </a:rPr>
              <a:t>m</a:t>
            </a:r>
            <a:r>
              <a:rPr dirty="0" lang="es-CL" smtClean="0" sz="1400">
                <a:uFillTx/>
              </a:rPr>
              <a:t>p</a:t>
            </a:r>
            <a:r>
              <a:rPr dirty="0" lang="es-CL" smtClean="0" sz="1400">
                <a:uFillTx/>
              </a:rPr>
              <a:t>l</a:t>
            </a:r>
            <a:r>
              <a:rPr dirty="0" lang="es-CL" smtClean="0" sz="1400">
                <a:uFillTx/>
              </a:rPr>
              <a:t>o</a:t>
            </a:r>
            <a:r>
              <a:rPr dirty="0" lang="es-CL" smtClean="0" sz="1400">
                <a:uFillTx/>
              </a:rPr>
              <a:t>s</a:t>
            </a:r>
            <a:r>
              <a:rPr dirty="0" lang="es-CL" smtClean="0" sz="1400">
                <a:uFillTx/>
              </a:rPr>
              <a:t> </a:t>
            </a:r>
            <a:r>
              <a:rPr dirty="0" lang="es-CL" smtClean="0" sz="1400">
                <a:uFillTx/>
              </a:rPr>
              <a:t>p</a:t>
            </a:r>
            <a:r>
              <a:rPr dirty="0" lang="es-CL" smtClean="0" sz="1400">
                <a:uFillTx/>
              </a:rPr>
              <a:t>a</a:t>
            </a:r>
            <a:r>
              <a:rPr dirty="0" lang="es-CL" smtClean="0" sz="1400">
                <a:uFillTx/>
              </a:rPr>
              <a:t>r</a:t>
            </a:r>
            <a:r>
              <a:rPr dirty="0" lang="es-CL" smtClean="0" sz="1400">
                <a:uFillTx/>
              </a:rPr>
              <a:t>a</a:t>
            </a:r>
            <a:r>
              <a:rPr dirty="0" lang="es-CL" smtClean="0" sz="1400">
                <a:uFillTx/>
              </a:rPr>
              <a:t> </a:t>
            </a:r>
            <a:r>
              <a:rPr dirty="0" lang="es-CL" smtClean="0" sz="1400">
                <a:uFillTx/>
              </a:rPr>
              <a:t>p</a:t>
            </a:r>
            <a:r>
              <a:rPr dirty="0" lang="es-CL" smtClean="0" sz="1400">
                <a:uFillTx/>
              </a:rPr>
              <a:t>o</a:t>
            </a:r>
            <a:r>
              <a:rPr dirty="0" lang="es-CL" smtClean="0" sz="1400">
                <a:uFillTx/>
              </a:rPr>
              <a:t>n</a:t>
            </a:r>
            <a:r>
              <a:rPr dirty="0" lang="es-CL" smtClean="0" sz="1400">
                <a:uFillTx/>
              </a:rPr>
              <a:t>e</a:t>
            </a:r>
            <a:r>
              <a:rPr dirty="0" lang="es-CL" smtClean="0" sz="1400">
                <a:uFillTx/>
              </a:rPr>
              <a:t>r</a:t>
            </a:r>
            <a:r>
              <a:rPr dirty="0" lang="es-CL" smtClean="0" sz="1400">
                <a:uFillTx/>
              </a:rPr>
              <a:t> </a:t>
            </a:r>
            <a:r>
              <a:rPr dirty="0" lang="es-CL" smtClean="0" sz="1400">
                <a:uFillTx/>
              </a:rPr>
              <a:t>e</a:t>
            </a:r>
            <a:r>
              <a:rPr dirty="0" lang="es-CL" smtClean="0" sz="1400">
                <a:uFillTx/>
              </a:rPr>
              <a:t>n</a:t>
            </a:r>
            <a:r>
              <a:rPr dirty="0" lang="es-CL" smtClean="0" sz="1400">
                <a:uFillTx/>
              </a:rPr>
              <a:t> </a:t>
            </a:r>
            <a:r>
              <a:rPr dirty="0" lang="es-CL" smtClean="0" sz="1400">
                <a:uFillTx/>
              </a:rPr>
              <a:t>l</a:t>
            </a:r>
            <a:r>
              <a:rPr dirty="0" lang="es-CL" smtClean="0" sz="1400">
                <a:uFillTx/>
              </a:rPr>
              <a:t>a</a:t>
            </a:r>
            <a:r>
              <a:rPr dirty="0" lang="es-CL" smtClean="0" sz="1400">
                <a:uFillTx/>
              </a:rPr>
              <a:t> </a:t>
            </a:r>
            <a:r>
              <a:rPr dirty="0" lang="es-CL" smtClean="0" sz="1400">
                <a:uFillTx/>
              </a:rPr>
              <a:t>c</a:t>
            </a:r>
            <a:r>
              <a:rPr dirty="0" lang="es-CL" smtClean="0" sz="1400">
                <a:uFillTx/>
              </a:rPr>
              <a:t>a</a:t>
            </a:r>
            <a:r>
              <a:rPr dirty="0" lang="es-CL" smtClean="0" sz="1400">
                <a:uFillTx/>
              </a:rPr>
              <a:t>j</a:t>
            </a:r>
            <a:r>
              <a:rPr dirty="0" lang="es-CL" smtClean="0" sz="1400">
                <a:uFillTx/>
              </a:rPr>
              <a:t>a</a:t>
            </a:r>
            <a:r>
              <a:rPr dirty="0" lang="es-CL" smtClean="0" sz="1400">
                <a:uFillTx/>
              </a:rPr>
              <a:t> </a:t>
            </a:r>
            <a:r>
              <a:rPr dirty="0" lang="es-CL" smtClean="0" sz="1400">
                <a:uFillTx/>
              </a:rPr>
              <a:t>s</a:t>
            </a:r>
            <a:r>
              <a:rPr dirty="0" lang="es-CL" smtClean="0" sz="1400">
                <a:uFillTx/>
              </a:rPr>
              <a:t>o</a:t>
            </a:r>
            <a:r>
              <a:rPr dirty="0" lang="es-CL" smtClean="0" sz="1400">
                <a:uFillTx/>
              </a:rPr>
              <a:t>n</a:t>
            </a:r>
            <a:r>
              <a:rPr dirty="0" lang="es-CL" smtClean="0" sz="1400">
                <a:uFillTx/>
              </a:rPr>
              <a:t>:</a:t>
            </a:r>
            <a:r>
              <a:rPr dirty="0" lang="es-CL" smtClean="0" sz="1400">
                <a:uFillTx/>
              </a:rPr>
              <a:t> </a:t>
            </a:r>
            <a:r>
              <a:rPr dirty="0" lang="es-CL" smtClean="0" sz="1400">
                <a:uFillTx/>
              </a:rPr>
              <a:t>g</a:t>
            </a:r>
            <a:r>
              <a:rPr dirty="0" lang="es-CL" smtClean="0" sz="1400">
                <a:uFillTx/>
              </a:rPr>
              <a:t>a</a:t>
            </a:r>
            <a:r>
              <a:rPr dirty="0" lang="es-CL" smtClean="0" sz="1400">
                <a:uFillTx/>
              </a:rPr>
              <a:t>r</a:t>
            </a:r>
            <a:r>
              <a:rPr dirty="0" lang="es-CL" smtClean="0" sz="1400">
                <a:uFillTx/>
              </a:rPr>
              <a:t>b</a:t>
            </a:r>
            <a:r>
              <a:rPr dirty="0" lang="es-CL" smtClean="0" sz="1400">
                <a:uFillTx/>
              </a:rPr>
              <a:t>a</a:t>
            </a:r>
            <a:r>
              <a:rPr dirty="0" lang="es-CL" smtClean="0" sz="1400">
                <a:uFillTx/>
              </a:rPr>
              <a:t>n</a:t>
            </a:r>
            <a:r>
              <a:rPr dirty="0" lang="es-CL" smtClean="0" sz="1400">
                <a:uFillTx/>
              </a:rPr>
              <a:t>z</a:t>
            </a:r>
            <a:r>
              <a:rPr dirty="0" lang="es-CL" smtClean="0" sz="1400">
                <a:uFillTx/>
              </a:rPr>
              <a:t>o</a:t>
            </a:r>
            <a:r>
              <a:rPr dirty="0" lang="es-CL" smtClean="0" sz="1400">
                <a:uFillTx/>
              </a:rPr>
              <a:t>s</a:t>
            </a:r>
            <a:r>
              <a:rPr dirty="0" lang="es-CL" smtClean="0" sz="1400">
                <a:uFillTx/>
              </a:rPr>
              <a:t>,</a:t>
            </a:r>
            <a:r>
              <a:rPr dirty="0" lang="es-CL" smtClean="0" sz="1400">
                <a:uFillTx/>
              </a:rPr>
              <a:t> </a:t>
            </a:r>
            <a:r>
              <a:rPr dirty="0" lang="es-CL" smtClean="0" sz="1400">
                <a:uFillTx/>
              </a:rPr>
              <a:t>p</a:t>
            </a:r>
            <a:r>
              <a:rPr dirty="0" lang="es-CL" smtClean="0" sz="1400">
                <a:uFillTx/>
              </a:rPr>
              <a:t>e</a:t>
            </a:r>
            <a:r>
              <a:rPr dirty="0" lang="es-CL" smtClean="0" sz="1400">
                <a:uFillTx/>
              </a:rPr>
              <a:t>l</a:t>
            </a:r>
            <a:r>
              <a:rPr dirty="0" lang="es-CL" smtClean="0" sz="1400">
                <a:uFillTx/>
              </a:rPr>
              <a:t>o</a:t>
            </a:r>
            <a:r>
              <a:rPr dirty="0" lang="es-CL" smtClean="0" sz="1400">
                <a:uFillTx/>
              </a:rPr>
              <a:t>t</a:t>
            </a:r>
            <a:r>
              <a:rPr dirty="0" lang="es-CL" smtClean="0" sz="1400">
                <a:uFillTx/>
              </a:rPr>
              <a:t>a</a:t>
            </a:r>
            <a:r>
              <a:rPr dirty="0" lang="es-CL" smtClean="0" sz="1400">
                <a:uFillTx/>
              </a:rPr>
              <a:t>s</a:t>
            </a:r>
            <a:r>
              <a:rPr dirty="0" lang="es-CL" smtClean="0" sz="1400">
                <a:uFillTx/>
              </a:rPr>
              <a:t> </a:t>
            </a:r>
            <a:r>
              <a:rPr dirty="0" lang="es-CL" smtClean="0" sz="1400">
                <a:uFillTx/>
              </a:rPr>
              <a:t>d</a:t>
            </a:r>
            <a:r>
              <a:rPr dirty="0" lang="es-CL" smtClean="0" sz="1400">
                <a:uFillTx/>
              </a:rPr>
              <a:t>e</a:t>
            </a:r>
            <a:r>
              <a:rPr dirty="0" lang="es-CL" smtClean="0" sz="1400">
                <a:uFillTx/>
              </a:rPr>
              <a:t> </a:t>
            </a:r>
            <a:r>
              <a:rPr dirty="0" lang="es-CL" smtClean="0" sz="1400">
                <a:uFillTx/>
              </a:rPr>
              <a:t>ping-pon</a:t>
            </a:r>
            <a:r>
              <a:rPr dirty="0" lang="es-CL" smtClean="0" sz="1400">
                <a:uFillTx/>
              </a:rPr>
              <a:t>g</a:t>
            </a:r>
            <a:r>
              <a:rPr dirty="0" lang="es-CL" smtClean="0" sz="1400">
                <a:uFillTx/>
              </a:rPr>
              <a:t>,</a:t>
            </a:r>
            <a:r>
              <a:rPr dirty="0" lang="es-CL" smtClean="0" sz="1400">
                <a:uFillTx/>
              </a:rPr>
              <a:t> </a:t>
            </a:r>
            <a:r>
              <a:rPr dirty="0" lang="es-CL" smtClean="0" sz="1400">
                <a:uFillTx/>
              </a:rPr>
              <a:t>lápices</a:t>
            </a:r>
            <a:r>
              <a:rPr dirty="0" lang="es-CL" smtClean="0" sz="1400">
                <a:uFillTx/>
              </a:rPr>
              <a:t>,</a:t>
            </a:r>
            <a:r>
              <a:rPr dirty="0" lang="es-CL" smtClean="0" sz="1400">
                <a:uFillTx/>
              </a:rPr>
              <a:t> </a:t>
            </a:r>
            <a:r>
              <a:rPr dirty="0" lang="es-CL" smtClean="0" sz="1400">
                <a:uFillTx/>
              </a:rPr>
              <a:t>p</a:t>
            </a:r>
            <a:r>
              <a:rPr dirty="0" lang="es-CL" smtClean="0" sz="1400">
                <a:uFillTx/>
              </a:rPr>
              <a:t>u</a:t>
            </a:r>
            <a:r>
              <a:rPr dirty="0" lang="es-CL" smtClean="0" sz="1400">
                <a:uFillTx/>
              </a:rPr>
              <a:t>l</a:t>
            </a:r>
            <a:r>
              <a:rPr dirty="0" lang="es-CL" smtClean="0" sz="1400">
                <a:uFillTx/>
              </a:rPr>
              <a:t>s</a:t>
            </a:r>
            <a:r>
              <a:rPr dirty="0" lang="es-CL" smtClean="0" sz="1400">
                <a:uFillTx/>
              </a:rPr>
              <a:t>e</a:t>
            </a:r>
            <a:r>
              <a:rPr dirty="0" lang="es-CL" smtClean="0" sz="1400">
                <a:uFillTx/>
              </a:rPr>
              <a:t>r</a:t>
            </a:r>
            <a:r>
              <a:rPr dirty="0" lang="es-CL" smtClean="0" sz="1400">
                <a:uFillTx/>
              </a:rPr>
              <a:t>a</a:t>
            </a:r>
            <a:r>
              <a:rPr dirty="0" lang="es-CL" smtClean="0" sz="1400">
                <a:uFillTx/>
              </a:rPr>
              <a:t>s</a:t>
            </a:r>
            <a:r>
              <a:rPr dirty="0" lang="es-CL" smtClean="0" sz="1400">
                <a:uFillTx/>
              </a:rPr>
              <a:t> </a:t>
            </a:r>
            <a:r>
              <a:rPr dirty="0" lang="es-CL" smtClean="0" sz="1400">
                <a:uFillTx/>
              </a:rPr>
              <a:t>y</a:t>
            </a:r>
            <a:r>
              <a:rPr dirty="0" lang="es-CL" smtClean="0" sz="1400">
                <a:uFillTx/>
              </a:rPr>
              <a:t> </a:t>
            </a:r>
            <a:r>
              <a:rPr dirty="0" lang="es-CL" smtClean="0" sz="1400">
                <a:uFillTx/>
              </a:rPr>
              <a:t>c</a:t>
            </a:r>
            <a:r>
              <a:rPr dirty="0" lang="es-CL" smtClean="0" sz="1400">
                <a:uFillTx/>
              </a:rPr>
              <a:t>o</a:t>
            </a:r>
            <a:r>
              <a:rPr dirty="0" lang="es-CL" smtClean="0" sz="1400">
                <a:uFillTx/>
              </a:rPr>
              <a:t>l</a:t>
            </a:r>
            <a:r>
              <a:rPr dirty="0" lang="es-CL" smtClean="0" sz="1400">
                <a:uFillTx/>
              </a:rPr>
              <a:t>l</a:t>
            </a:r>
            <a:r>
              <a:rPr dirty="0" lang="es-CL" smtClean="0" sz="1400">
                <a:uFillTx/>
              </a:rPr>
              <a:t>a</a:t>
            </a:r>
            <a:r>
              <a:rPr dirty="0" lang="es-CL" smtClean="0" sz="1400">
                <a:uFillTx/>
              </a:rPr>
              <a:t>r</a:t>
            </a:r>
            <a:r>
              <a:rPr dirty="0" lang="es-CL" smtClean="0" sz="1400">
                <a:uFillTx/>
              </a:rPr>
              <a:t>e</a:t>
            </a:r>
            <a:r>
              <a:rPr dirty="0" lang="es-CL" smtClean="0" sz="1400">
                <a:uFillTx/>
              </a:rPr>
              <a:t>s</a:t>
            </a:r>
            <a:r>
              <a:rPr dirty="0" lang="es-CL" smtClean="0" sz="1400">
                <a:uFillTx/>
              </a:rPr>
              <a:t>,</a:t>
            </a:r>
            <a:r>
              <a:rPr dirty="0" lang="es-CL" smtClean="0" sz="1400">
                <a:uFillTx/>
              </a:rPr>
              <a:t>e</a:t>
            </a:r>
            <a:r>
              <a:rPr dirty="0" lang="es-CL" smtClean="0" sz="1400">
                <a:uFillTx/>
              </a:rPr>
              <a:t>t</a:t>
            </a:r>
            <a:r>
              <a:rPr dirty="0" lang="es-CL" smtClean="0" sz="1400">
                <a:uFillTx/>
              </a:rPr>
              <a:t>c</a:t>
            </a:r>
            <a:r>
              <a:rPr dirty="0" lang="es-CL" smtClean="0" sz="1400">
                <a:uFillTx/>
              </a:rPr>
              <a:t>.</a:t>
            </a:r>
            <a:r>
              <a:rPr dirty="0" lang="es-CL" smtClean="0" sz="1400">
                <a:uFillTx/>
              </a:rPr>
              <a:t/>
            </a:r>
            <a:r>
              <a:rPr dirty="0" lang="es-CL" smtClean="0" sz="1400">
                <a:uFillTx/>
              </a:rPr>
              <a:t/>
            </a:r>
            <a:r>
              <a:rPr dirty="0" lang="es-CL" smtClean="0" sz="1400">
                <a:uFillTx/>
              </a:rPr>
              <a:t/>
            </a:r>
            <a:endParaRPr dirty="0" lang="es-CL" smtClean="0" sz="1400">
              <a:uFillTx/>
            </a:endParaRPr>
          </a:p>
          <a:p>
            <a:r>
              <a:rPr dirty="0" lang="es-CL" smtClean="0" sz="1400">
                <a:uFillTx/>
              </a:rPr>
              <a:t>El ECYD te “abre la caja de tu vida” y te ayuda a descubrir lo que hay dentro. (hacer la relación con los encuentros del ECYD.)</a:t>
            </a:r>
          </a:p>
          <a:p>
            <a:endParaRPr dirty="0" lang="es-CL" sz="500">
              <a:uFillTx/>
            </a:endParaRPr>
          </a:p>
          <a:p>
            <a:r>
              <a:rPr b="1" dirty="0" lang="es-CL" smtClean="0" sz="1400">
                <a:uFillTx/>
              </a:rPr>
              <a:t/>
            </a:r>
          </a:p>
          <a:p>
            <a:endParaRPr dirty="0" lang="es-CL" sz="200">
              <a:uFillTx/>
            </a:endParaRPr>
          </a:p>
          <a:p>
            <a:endParaRPr b="1" dirty="0" lang="es-CL" smtClean="0" sz="1400">
              <a:uFillTx/>
            </a:endParaRPr>
          </a:p>
          <a:p>
            <a:endParaRPr dirty="0" lang="es-CL">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0"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0" name=""/>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24365" y="288525"/>
            <a:ext cx="6474576" cy="8654243"/>
          </a:xfrm>
          <a:prstGeom prst="rect"/>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0"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0" name=""/>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701" y="103573"/>
            <a:ext cx="6850600" cy="1738544"/>
          </a:xfrm>
          <a:prstGeom prst="rec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p>
            <a:r>
              <a:rPr b="1">
                <a:uFillTx/>
              </a:rPr>
              <a:t>V</a:t>
            </a:r>
            <a:r>
              <a:rPr b="1">
                <a:uFillTx/>
              </a:rPr>
              <a:t>e</a:t>
            </a:r>
            <a:r>
              <a:rPr b="1">
                <a:uFillTx/>
              </a:rPr>
              <a:t>r</a:t>
            </a:r>
            <a:r>
              <a:rPr b="1">
                <a:uFillTx/>
              </a:rPr>
              <a:t> </a:t>
            </a:r>
            <a:r>
              <a:rPr b="1">
                <a:uFillTx/>
              </a:rPr>
              <a:t>e</a:t>
            </a:r>
            <a:r>
              <a:rPr b="1">
                <a:uFillTx/>
              </a:rPr>
              <a:t>l</a:t>
            </a:r>
            <a:r>
              <a:rPr b="1">
                <a:uFillTx/>
              </a:rPr>
              <a:t> </a:t>
            </a:r>
            <a:r>
              <a:rPr b="1">
                <a:uFillTx/>
              </a:rPr>
              <a:t>v</a:t>
            </a:r>
            <a:r>
              <a:rPr b="1">
                <a:uFillTx/>
              </a:rPr>
              <a:t>i</a:t>
            </a:r>
            <a:r>
              <a:rPr b="1">
                <a:uFillTx/>
              </a:rPr>
              <a:t>d</a:t>
            </a:r>
            <a:r>
              <a:rPr b="1">
                <a:uFillTx/>
              </a:rPr>
              <a:t>e</a:t>
            </a:r>
            <a:r>
              <a:rPr b="1">
                <a:uFillTx/>
              </a:rPr>
              <a:t>o</a:t>
            </a:r>
            <a:r>
              <a:rPr b="1">
                <a:uFillTx/>
              </a:rPr>
              <a:t> </a:t>
            </a:r>
            <a:r>
              <a:rPr b="1">
                <a:uFillTx/>
              </a:rPr>
              <a:t>“</a:t>
            </a:r>
            <a:r>
              <a:rPr b="1">
                <a:uFillTx/>
              </a:rPr>
              <a:t>s</a:t>
            </a:r>
            <a:r>
              <a:rPr b="1">
                <a:uFillTx/>
              </a:rPr>
              <a:t>o</a:t>
            </a:r>
            <a:r>
              <a:rPr b="1">
                <a:uFillTx/>
              </a:rPr>
              <a:t>m</a:t>
            </a:r>
            <a:r>
              <a:rPr b="1">
                <a:uFillTx/>
              </a:rPr>
              <a:t>o</a:t>
            </a:r>
            <a:r>
              <a:rPr b="1">
                <a:uFillTx/>
              </a:rPr>
              <a:t>s</a:t>
            </a:r>
            <a:r>
              <a:rPr b="1">
                <a:uFillTx/>
              </a:rPr>
              <a:t> </a:t>
            </a:r>
            <a:r>
              <a:rPr b="1">
                <a:uFillTx/>
              </a:rPr>
              <a:t>E</a:t>
            </a:r>
            <a:r>
              <a:rPr b="1">
                <a:uFillTx/>
              </a:rPr>
              <a:t>C</a:t>
            </a:r>
            <a:r>
              <a:rPr b="1">
                <a:uFillTx/>
              </a:rPr>
              <a:t>Y</a:t>
            </a:r>
            <a:r>
              <a:rPr b="1">
                <a:uFillTx/>
              </a:rPr>
              <a:t>D</a:t>
            </a:r>
            <a:r>
              <a:rPr b="1">
                <a:uFillTx/>
              </a:rPr>
              <a:t>”</a:t>
            </a:r>
            <a:r>
              <a:rPr b="1">
                <a:uFillTx/>
              </a:rPr>
              <a:t>;</a:t>
            </a:r>
            <a:endParaRPr b="1">
              <a:uFillTx/>
            </a:endParaRPr>
          </a:p>
          <a:p>
            <a:r>
              <a:rPr b="1">
                <a:uFillTx/>
                <a:hlinkClick r:id="rId2" history="0"/>
              </a:rPr>
              <a:t>https://youtu.be/-KA8oieEH2A</a:t>
            </a:r>
            <a:r>
              <a:rPr b="1">
                <a:uFillTx/>
              </a:rPr>
              <a:t/>
            </a:r>
            <a:endParaRPr b="1">
              <a:uFillTx/>
            </a:endParaRPr>
          </a:p>
          <a:p>
            <a:r>
              <a:rPr b="1">
                <a:uFillTx/>
              </a:rPr>
              <a:t/>
            </a:r>
            <a:endParaRPr b="1">
              <a:uFillTx/>
            </a:endParaRPr>
          </a:p>
          <a:p>
            <a:r>
              <a:rPr b="1">
                <a:uFillTx/>
              </a:rPr>
              <a:t>Después</a:t>
            </a:r>
            <a:r>
              <a:rPr b="1">
                <a:uFillTx/>
              </a:rPr>
              <a:t> </a:t>
            </a:r>
            <a:r>
              <a:rPr b="1">
                <a:uFillTx/>
              </a:rPr>
              <a:t>d</a:t>
            </a:r>
            <a:r>
              <a:rPr b="1">
                <a:uFillTx/>
              </a:rPr>
              <a:t>e</a:t>
            </a:r>
            <a:r>
              <a:rPr b="1">
                <a:uFillTx/>
              </a:rPr>
              <a:t> </a:t>
            </a:r>
            <a:r>
              <a:rPr b="1">
                <a:uFillTx/>
              </a:rPr>
              <a:t>v</a:t>
            </a:r>
            <a:r>
              <a:rPr b="1">
                <a:uFillTx/>
              </a:rPr>
              <a:t>e</a:t>
            </a:r>
            <a:r>
              <a:rPr b="1">
                <a:uFillTx/>
              </a:rPr>
              <a:t>r</a:t>
            </a:r>
            <a:r>
              <a:rPr b="1">
                <a:uFillTx/>
              </a:rPr>
              <a:t> </a:t>
            </a:r>
            <a:r>
              <a:rPr b="1">
                <a:uFillTx/>
              </a:rPr>
              <a:t>e</a:t>
            </a:r>
            <a:r>
              <a:rPr b="1">
                <a:uFillTx/>
              </a:rPr>
              <a:t>l</a:t>
            </a:r>
            <a:r>
              <a:rPr b="1">
                <a:uFillTx/>
              </a:rPr>
              <a:t> </a:t>
            </a:r>
            <a:r>
              <a:rPr b="1">
                <a:uFillTx/>
              </a:rPr>
              <a:t>v</a:t>
            </a:r>
            <a:r>
              <a:rPr b="1">
                <a:uFillTx/>
              </a:rPr>
              <a:t>i</a:t>
            </a:r>
            <a:r>
              <a:rPr b="1">
                <a:uFillTx/>
              </a:rPr>
              <a:t>d</a:t>
            </a:r>
            <a:r>
              <a:rPr b="1">
                <a:uFillTx/>
              </a:rPr>
              <a:t>e</a:t>
            </a:r>
            <a:r>
              <a:rPr b="1">
                <a:uFillTx/>
              </a:rPr>
              <a:t>o</a:t>
            </a:r>
            <a:r>
              <a:rPr b="1">
                <a:uFillTx/>
              </a:rPr>
              <a:t> </a:t>
            </a:r>
            <a:r>
              <a:rPr b="1">
                <a:uFillTx/>
              </a:rPr>
              <a:t>r</a:t>
            </a:r>
            <a:r>
              <a:rPr b="1">
                <a:uFillTx/>
              </a:rPr>
              <a:t>e</a:t>
            </a:r>
            <a:r>
              <a:rPr b="1">
                <a:uFillTx/>
              </a:rPr>
              <a:t>s</a:t>
            </a:r>
            <a:r>
              <a:rPr b="1">
                <a:uFillTx/>
              </a:rPr>
              <a:t>p</a:t>
            </a:r>
            <a:r>
              <a:rPr b="1">
                <a:uFillTx/>
              </a:rPr>
              <a:t>o</a:t>
            </a:r>
            <a:r>
              <a:rPr b="1">
                <a:uFillTx/>
              </a:rPr>
              <a:t>n</a:t>
            </a:r>
            <a:r>
              <a:rPr b="1">
                <a:uFillTx/>
              </a:rPr>
              <a:t>d</a:t>
            </a:r>
            <a:r>
              <a:rPr b="1">
                <a:uFillTx/>
              </a:rPr>
              <a:t>e</a:t>
            </a:r>
            <a:r>
              <a:rPr b="1">
                <a:uFillTx/>
              </a:rPr>
              <a:t>r</a:t>
            </a:r>
            <a:r>
              <a:rPr b="1">
                <a:uFillTx/>
              </a:rPr>
              <a:t> </a:t>
            </a:r>
            <a:r>
              <a:rPr b="1">
                <a:uFillTx/>
              </a:rPr>
              <a:t>e</a:t>
            </a:r>
            <a:r>
              <a:rPr b="1">
                <a:uFillTx/>
              </a:rPr>
              <a:t>l</a:t>
            </a:r>
            <a:r>
              <a:rPr b="1">
                <a:uFillTx/>
              </a:rPr>
              <a:t> </a:t>
            </a:r>
            <a:r>
              <a:rPr b="1">
                <a:uFillTx/>
              </a:rPr>
              <a:t>Kahoot</a:t>
            </a:r>
            <a:r>
              <a:rPr b="1">
                <a:uFillTx/>
              </a:rPr>
              <a:t> </a:t>
            </a:r>
            <a:r>
              <a:rPr b="1">
                <a:uFillTx/>
              </a:rPr>
              <a:t>d</a:t>
            </a:r>
            <a:r>
              <a:rPr b="1">
                <a:uFillTx/>
              </a:rPr>
              <a:t>e</a:t>
            </a:r>
            <a:r>
              <a:rPr b="1">
                <a:uFillTx/>
              </a:rPr>
              <a:t>l</a:t>
            </a:r>
            <a:r>
              <a:rPr b="1">
                <a:uFillTx/>
              </a:rPr>
              <a:t> </a:t>
            </a:r>
            <a:r>
              <a:rPr b="1">
                <a:uFillTx/>
              </a:rPr>
              <a:t>E</a:t>
            </a:r>
            <a:r>
              <a:rPr b="1">
                <a:uFillTx/>
              </a:rPr>
              <a:t>C</a:t>
            </a:r>
            <a:r>
              <a:rPr b="1">
                <a:uFillTx/>
              </a:rPr>
              <a:t>Y</a:t>
            </a:r>
            <a:r>
              <a:rPr b="1">
                <a:uFillTx/>
              </a:rPr>
              <a:t>D</a:t>
            </a:r>
            <a:r>
              <a:rPr b="1">
                <a:uFillTx/>
              </a:rPr>
              <a:t>:</a:t>
            </a:r>
            <a:r>
              <a:rPr b="1">
                <a:uFillTx/>
              </a:rPr>
              <a:t/>
            </a:r>
            <a:endParaRPr b="1">
              <a:uFillTx/>
            </a:endParaRPr>
          </a:p>
          <a:p>
            <a:r>
              <a:rPr b="1" sz="1700">
                <a:uFillTx/>
                <a:latin charset="0" typeface="Calibri"/>
                <a:hlinkClick r:id="rId3" history="0"/>
              </a:rPr>
              <a:t>https://create.kahoot.it/share/kahoot-ecyd/88d29e15-5b75-4ebd-87d1-c99a50ae3947</a:t>
            </a:r>
            <a:r>
              <a:rPr b="1">
                <a:uFillTx/>
              </a:rPr>
              <a:t/>
            </a:r>
            <a:r>
              <a:rPr b="1">
                <a:uFillTx/>
              </a:rPr>
              <a:t/>
            </a:r>
            <a:r>
              <a:rPr b="1">
                <a:uFillTx/>
              </a:rPr>
              <a:t/>
            </a:r>
            <a:r>
              <a:rPr b="1">
                <a:uFillTx/>
              </a:rPr>
              <a:t/>
            </a:r>
            <a:r>
              <a:rPr b="1">
                <a:uFillTx/>
              </a:rPr>
              <a:t/>
            </a:r>
            <a:endParaRPr b="1">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0" name=""/>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4"/>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26000" y="1845829"/>
            <a:ext cx="5389576" cy="3909861"/>
          </a:xfrm>
          <a:prstGeom prst="rect"/>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0" name=""/>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5"/>
          <a:srcRect b="4798" l="570" r="-575" t="1199"/>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8928" y="5722536"/>
            <a:ext cx="5410771" cy="3189599"/>
          </a:xfrm>
          <a:prstGeom prst="rect"/>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theme/theme1.xml><?xml version="1.0" encoding="utf-8"?>
<a:theme xmlns:a="http://schemas.openxmlformats.org/drawingml/2006/main" xmlns:c="http://schemas.openxmlformats.org/drawingml/2006/chart" xmlns:wpg="http://schemas.microsoft.com/office/word/2010/wordprocessingGroup" xmlns:pic="http://schemas.openxmlformats.org/drawingml/2006/picture" xmlns:wps="http://schemas.microsoft.com/office/word/2010/wordprocessingShape" xmlns:p="http://schemas.openxmlformats.org/presentationml/2006/main" xmlns:s="http://schemas.openxmlformats.org/officeDocument/2006/sharedTypes" xmlns:r="http://schemas.openxmlformats.org/officeDocument/2006/relationships" xmlns:dgm="http://schemas.openxmlformats.org/drawingml/2006/diagram" xmlns:wpc="http://schemas.microsoft.com/office/word/2010/wordprocessingCanva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otalTime>5958</TotalTime>
  <Words>2142</Words>
  <Application>Microsoft Office PowerPoint</Application>
  <PresentationFormat>Presentación en pantalla (4:3)</PresentationFormat>
  <Paragraphs>117</Paragraphs>
  <Slides>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Academia Maddox</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Legionarios de Cristo</dc:creator>
  <cp:lastModifiedBy>Sofia Lobeira</cp:lastModifiedBy>
  <cp:revision>60</cp:revision>
  <dcterms:created xsi:type="dcterms:W3CDTF">2016-08-28T00:00:39Z</dcterms:created>
  <dcterms:modified xsi:type="dcterms:W3CDTF">2018-02-23T13:20:45Z</dcterms:modified>
</cp:coreProperties>
</file>