
<file path=[Content_Types].xml><?xml version="1.0" encoding="utf-8"?>
<Types xmlns="http://schemas.openxmlformats.org/package/2006/content-types">
  <Default ContentType="application/x-fontdata" Extension="fntdata"/>
  <Default ContentType="image/jpeg" Extension="jpg"/>
  <Default ContentType="image/png" Extension="png"/>
  <Default ContentType="application/vnd.openxmlformats-package.relationships+xml" Extension="rels"/>
  <Default ContentType="application/xml" Extension="xml"/>
  <Override ContentType="application/vnd.openxmlformats-package.core-properties+xml" PartName="/docProps/core.xml"/>
  <Override ContentType="application/vnd.openxmlformats-officedocument.custom-properties+xml" PartName="/docProps/custom.xml"/>
  <Override ContentType="application/binary" PartName="/ppt/metadata"/>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presProps+xml" PartName="/ppt/presProps.xml"/>
  <Override ContentType="application/vnd.openxmlformats-officedocument.presentationml.presentation.main+xml" PartName="/ppt/presentation.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Layout+xml" PartName="/ppt/slideLayouts/slideLayout23.xml"/>
  <Override ContentType="application/vnd.openxmlformats-officedocument.presentationml.slideLayout+xml" PartName="/ppt/slideLayouts/slideLayout24.xml"/>
  <Override ContentType="application/vnd.openxmlformats-officedocument.presentationml.slideLayout+xml" PartName="/ppt/slideLayouts/slideLayout25.xml"/>
  <Override ContentType="application/vnd.openxmlformats-officedocument.presentationml.slideLayout+xml" PartName="/ppt/slideLayouts/slideLayout26.xml"/>
  <Override ContentType="application/vnd.openxmlformats-officedocument.presentationml.slideLayout+xml" PartName="/ppt/slideLayouts/slideLayout27.xml"/>
  <Override ContentType="application/vnd.openxmlformats-officedocument.presentationml.slideLayout+xml" PartName="/ppt/slideLayouts/slideLayout28.xml"/>
  <Override ContentType="application/vnd.openxmlformats-officedocument.presentationml.slideLayout+xml" PartName="/ppt/slideLayouts/slideLayout29.xml"/>
  <Override ContentType="application/vnd.openxmlformats-officedocument.presentationml.slideLayout+xml" PartName="/ppt/slideLayouts/slideLayout3.xml"/>
  <Override ContentType="application/vnd.openxmlformats-officedocument.presentationml.slideLayout+xml" PartName="/ppt/slideLayouts/slideLayout30.xml"/>
  <Override ContentType="application/vnd.openxmlformats-officedocument.presentationml.slideLayout+xml" PartName="/ppt/slideLayouts/slideLayout31.xml"/>
  <Override ContentType="application/vnd.openxmlformats-officedocument.presentationml.slideLayout+xml" PartName="/ppt/slideLayouts/slideLayout32.xml"/>
  <Override ContentType="application/vnd.openxmlformats-officedocument.presentationml.slideLayout+xml" PartName="/ppt/slideLayouts/slideLayout3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Master+xml" PartName="/ppt/slideMasters/slideMaster3.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custom-properties" Target="docProps/custom.xml"/><Relationship Id="rId2" Type="http://schemas.openxmlformats.org/package/2006/relationships/metadata/core-properties" Target="docProps/core.xml"/><Relationship Id="rId3" Type="http://schemas.openxmlformats.org/officeDocument/2006/relationships/officeDocument" Target="ppt/presentation.xml"/></Relationships>
</file>

<file path=ppt/presentation.xml><?xml version="1.0" encoding="utf-8"?>
<p:presentation xmlns:a="http://schemas.openxmlformats.org/drawingml/2006/main" xmlns:p="http://schemas.openxmlformats.org/presentationml/2006/main" xmlns:s="http://schemas.openxmlformats.org/officeDocument/2006/sharedTypes" xmlns:r="http://schemas.openxmlformats.org/officeDocument/2006/relationships" autoCompressPictures="0" saveSubsetFonts="1">
  <p:sldMasterIdLst>
    <p:sldMasterId r:id="rId3" id="2147483648"/>
    <p:sldMasterId r:id="rId4" id="2147483660"/>
    <p:sldMasterId r:id="rId5" id="2147483672"/>
  </p:sldMasterIdLst>
  <p:notesMasterIdLst>
    <p:notesMasterId r:id="rId6"/>
  </p:notesMasterIdLst>
  <p:sldIdLst>
    <p:sldId r:id="rId7" id="256"/>
    <p:sldId r:id="rId8" id="257"/>
    <p:sldId r:id="rId9" id="258"/>
    <p:sldId r:id="rId10" id="259"/>
    <p:sldId r:id="rId11" id="260"/>
    <p:sldId r:id="rId12" id="261"/>
    <p:sldId r:id="rId13" id="262"/>
    <p:sldId r:id="rId14" id="263"/>
  </p:sldIdLst>
  <p:sldSz cx="6858000" cy="9144000"/>
  <p:notesSz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cx="6858000" cy="9144000"/>
  <p:defaultTextStyle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defPPr algn="l" lvl="0" marR="0" rtl="0">
      <a:lnSpc>
        <a:spcPct val="100000"/>
      </a:lnSpc>
      <a:spcBef>
        <a:spcPts val="0"/>
      </a:spcBef>
      <a:spcAft>
        <a:spcPts val="0"/>
      </a:spcAft>
    </a:defPPr>
    <a:lvl1pPr algn="l" lvl="0" marR="0" rtl="0">
      <a:lnSpc>
        <a:spcPct val="100000"/>
      </a:lnSpc>
      <a:spcBef>
        <a:spcPts val="0"/>
      </a:spcBef>
      <a:spcAft>
        <a:spcPts val="0"/>
      </a:spcAft>
      <a:buClr>
        <a:srgbClr val="000000"/>
      </a:buClr>
      <a:buFont typeface="Arial"/>
      <a:defRPr b="0" cap="none" i="0" strike="noStrike" sz="1400" u="none">
        <a:solidFill>
          <a:srgbClr val="000000"/>
        </a:solidFill>
        <a:uFillTx/>
        <a:latin typeface="Arial"/>
        <a:ea typeface="Arial"/>
        <a:cs typeface="Arial"/>
        <a:sym typeface="Arial"/>
      </a:defRPr>
    </a:lvl1pPr>
    <a:lvl2pPr algn="l" lvl="1" marR="0" rtl="0">
      <a:lnSpc>
        <a:spcPct val="100000"/>
      </a:lnSpc>
      <a:spcBef>
        <a:spcPts val="0"/>
      </a:spcBef>
      <a:spcAft>
        <a:spcPts val="0"/>
      </a:spcAft>
      <a:buClr>
        <a:srgbClr val="000000"/>
      </a:buClr>
      <a:buFont typeface="Arial"/>
      <a:defRPr b="0" cap="none" i="0" strike="noStrike" sz="1400" u="none">
        <a:solidFill>
          <a:srgbClr val="000000"/>
        </a:solidFill>
        <a:uFillTx/>
        <a:latin typeface="Arial"/>
        <a:ea typeface="Arial"/>
        <a:cs typeface="Arial"/>
        <a:sym typeface="Arial"/>
      </a:defRPr>
    </a:lvl2pPr>
    <a:lvl3pPr algn="l" lvl="2" marR="0" rtl="0">
      <a:lnSpc>
        <a:spcPct val="100000"/>
      </a:lnSpc>
      <a:spcBef>
        <a:spcPts val="0"/>
      </a:spcBef>
      <a:spcAft>
        <a:spcPts val="0"/>
      </a:spcAft>
      <a:buClr>
        <a:srgbClr val="000000"/>
      </a:buClr>
      <a:buFont typeface="Arial"/>
      <a:defRPr b="0" cap="none" i="0" strike="noStrike" sz="1400" u="none">
        <a:solidFill>
          <a:srgbClr val="000000"/>
        </a:solidFill>
        <a:uFillTx/>
        <a:latin typeface="Arial"/>
        <a:ea typeface="Arial"/>
        <a:cs typeface="Arial"/>
        <a:sym typeface="Arial"/>
      </a:defRPr>
    </a:lvl3pPr>
    <a:lvl4pPr algn="l" lvl="3" marR="0" rtl="0">
      <a:lnSpc>
        <a:spcPct val="100000"/>
      </a:lnSpc>
      <a:spcBef>
        <a:spcPts val="0"/>
      </a:spcBef>
      <a:spcAft>
        <a:spcPts val="0"/>
      </a:spcAft>
      <a:buClr>
        <a:srgbClr val="000000"/>
      </a:buClr>
      <a:buFont typeface="Arial"/>
      <a:defRPr b="0" cap="none" i="0" strike="noStrike" sz="1400" u="none">
        <a:solidFill>
          <a:srgbClr val="000000"/>
        </a:solidFill>
        <a:uFillTx/>
        <a:latin typeface="Arial"/>
        <a:ea typeface="Arial"/>
        <a:cs typeface="Arial"/>
        <a:sym typeface="Arial"/>
      </a:defRPr>
    </a:lvl4pPr>
    <a:lvl5pPr algn="l" lvl="4" marR="0" rtl="0">
      <a:lnSpc>
        <a:spcPct val="100000"/>
      </a:lnSpc>
      <a:spcBef>
        <a:spcPts val="0"/>
      </a:spcBef>
      <a:spcAft>
        <a:spcPts val="0"/>
      </a:spcAft>
      <a:buClr>
        <a:srgbClr val="000000"/>
      </a:buClr>
      <a:buFont typeface="Arial"/>
      <a:defRPr b="0" cap="none" i="0" strike="noStrike" sz="1400" u="none">
        <a:solidFill>
          <a:srgbClr val="000000"/>
        </a:solidFill>
        <a:uFillTx/>
        <a:latin typeface="Arial"/>
        <a:ea typeface="Arial"/>
        <a:cs typeface="Arial"/>
        <a:sym typeface="Arial"/>
      </a:defRPr>
    </a:lvl5pPr>
    <a:lvl6pPr algn="l" lvl="5" marR="0" rtl="0">
      <a:lnSpc>
        <a:spcPct val="100000"/>
      </a:lnSpc>
      <a:spcBef>
        <a:spcPts val="0"/>
      </a:spcBef>
      <a:spcAft>
        <a:spcPts val="0"/>
      </a:spcAft>
      <a:buClr>
        <a:srgbClr val="000000"/>
      </a:buClr>
      <a:buFont typeface="Arial"/>
      <a:defRPr b="0" cap="none" i="0" strike="noStrike" sz="1400" u="none">
        <a:solidFill>
          <a:srgbClr val="000000"/>
        </a:solidFill>
        <a:uFillTx/>
        <a:latin typeface="Arial"/>
        <a:ea typeface="Arial"/>
        <a:cs typeface="Arial"/>
        <a:sym typeface="Arial"/>
      </a:defRPr>
    </a:lvl6pPr>
    <a:lvl7pPr algn="l" lvl="6" marR="0" rtl="0">
      <a:lnSpc>
        <a:spcPct val="100000"/>
      </a:lnSpc>
      <a:spcBef>
        <a:spcPts val="0"/>
      </a:spcBef>
      <a:spcAft>
        <a:spcPts val="0"/>
      </a:spcAft>
      <a:buClr>
        <a:srgbClr val="000000"/>
      </a:buClr>
      <a:buFont typeface="Arial"/>
      <a:defRPr b="0" cap="none" i="0" strike="noStrike" sz="1400" u="none">
        <a:solidFill>
          <a:srgbClr val="000000"/>
        </a:solidFill>
        <a:uFillTx/>
        <a:latin typeface="Arial"/>
        <a:ea typeface="Arial"/>
        <a:cs typeface="Arial"/>
        <a:sym typeface="Arial"/>
      </a:defRPr>
    </a:lvl7pPr>
    <a:lvl8pPr algn="l" lvl="7" marR="0" rtl="0">
      <a:lnSpc>
        <a:spcPct val="100000"/>
      </a:lnSpc>
      <a:spcBef>
        <a:spcPts val="0"/>
      </a:spcBef>
      <a:spcAft>
        <a:spcPts val="0"/>
      </a:spcAft>
      <a:buClr>
        <a:srgbClr val="000000"/>
      </a:buClr>
      <a:buFont typeface="Arial"/>
      <a:defRPr b="0" cap="none" i="0" strike="noStrike" sz="1400" u="none">
        <a:solidFill>
          <a:srgbClr val="000000"/>
        </a:solidFill>
        <a:uFillTx/>
        <a:latin typeface="Arial"/>
        <a:ea typeface="Arial"/>
        <a:cs typeface="Arial"/>
        <a:sym typeface="Arial"/>
      </a:defRPr>
    </a:lvl8pPr>
    <a:lvl9pPr algn="l" lvl="8" marR="0" rtl="0">
      <a:lnSpc>
        <a:spcPct val="100000"/>
      </a:lnSpc>
      <a:spcBef>
        <a:spcPts val="0"/>
      </a:spcBef>
      <a:spcAft>
        <a:spcPts val="0"/>
      </a:spcAft>
      <a:buClr>
        <a:srgbClr val="000000"/>
      </a:buClr>
      <a:buFont typeface="Arial"/>
      <a:defRPr b="0" cap="none" i="0" strike="noStrike" sz="1400" u="none">
        <a:solidFill>
          <a:srgbClr val="000000"/>
        </a:solidFill>
        <a:uFillTx/>
        <a:latin typeface="Arial"/>
        <a:ea typeface="Arial"/>
        <a:cs typeface="Arial"/>
        <a:sym typeface="Arial"/>
      </a:defRPr>
    </a:lvl9pPr>
  </p:defaultTextStyle>
</p:presentation>
</file>

<file path=ppt/presProps.xml><?xml version="1.0" encoding="utf-8"?>
<p:presentationPr xmlns:a="http://schemas.openxmlformats.org/drawingml/2006/main" xmlns:p="http://schemas.openxmlformats.org/presentationml/2006/main" xmlns:s="http://schemas.openxmlformats.org/officeDocument/2006/sharedTypes" xmlns:r="http://schemas.openxmlformats.org/officeDocument/2006/relationships"/>
</file>

<file path=ppt/viewProps.xml><?xml version="1.0" encoding="utf-8"?>
<p:viewPr xmlns:a="http://schemas.openxmlformats.org/drawingml/2006/main" xmlns:p="http://schemas.openxmlformats.org/presentationml/2006/main" xmlns:s="http://schemas.openxmlformats.org/officeDocument/2006/sharedTypes" xmlns:r="http://schemas.openxmlformats.org/officeDocument/2006/relationships" showComments="0">
  <p:slideViewPr>
    <p:cSldViewPr snapToGrid="0">
      <p:cViewPr varScale="1">
        <p:scale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sx d="100" n="100"/>
          <a:sy d="100" n="100"/>
        </p:scale>
        <p:origin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x="0" y="0"/>
      </p:cViewPr>
      <p:guideLst>
        <p:guide orient="horz" pos="2880"/>
        <p:guide pos="2160"/>
      </p:guideLst>
    </p:cSldViewPr>
  </p:slideViewPr>
  <p:gridSpacing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cx="0" cy="0"/>
</p:viewPr>
</file>

<file path=ppt/_rels/presentation.xml.rels><?xml version="1.0" standalone="yes" ?><Relationships xmlns="http://schemas.openxmlformats.org/package/2006/relationships"><Relationship Id="rId1" Target="presProps.xml" Type="http://schemas.openxmlformats.org/officeDocument/2006/relationships/presProps"></Relationship><Relationship Id="rId2" Target="viewProps.xml" Type="http://schemas.openxmlformats.org/officeDocument/2006/relationships/viewProps"></Relationship><Relationship Id="rId3" Target="slideMasters/slideMaster1.xml" Type="http://schemas.openxmlformats.org/officeDocument/2006/relationships/slideMaster"></Relationship><Relationship Id="rId4" Target="slideMasters/slideMaster2.xml" Type="http://schemas.openxmlformats.org/officeDocument/2006/relationships/slideMaster"></Relationship><Relationship Id="rId5" Target="slideMasters/slideMaster3.xml" Type="http://schemas.openxmlformats.org/officeDocument/2006/relationships/slideMaster"></Relationship><Relationship Id="rId6" Target="notesMasters/notesMaster1.xml" Type="http://schemas.openxmlformats.org/officeDocument/2006/relationships/notesMaster"></Relationship><Relationship Id="rId7" Target="slides/slide1.xml" Type="http://schemas.openxmlformats.org/officeDocument/2006/relationships/slide"></Relationship><Relationship Id="rId8" Target="slides/slide2.xml" Type="http://schemas.openxmlformats.org/officeDocument/2006/relationships/slide"></Relationship><Relationship Id="rId9" Target="slides/slide3.xml" Type="http://schemas.openxmlformats.org/officeDocument/2006/relationships/slide"></Relationship><Relationship Id="rId10" Target="slides/slide4.xml" Type="http://schemas.openxmlformats.org/officeDocument/2006/relationships/slide"></Relationship><Relationship Id="rId11" Target="slides/slide5.xml" Type="http://schemas.openxmlformats.org/officeDocument/2006/relationships/slide"></Relationship><Relationship Id="rId12" Target="slides/slide6.xml" Type="http://schemas.openxmlformats.org/officeDocument/2006/relationships/slide"></Relationship><Relationship Id="rId13" Target="slides/slide7.xml" Type="http://schemas.openxmlformats.org/officeDocument/2006/relationships/slide"></Relationship><Relationship Id="rId14" Target="slides/slide8.xml" Type="http://schemas.openxmlformats.org/officeDocument/2006/relationships/slide"></Relationship><Relationship Id="rId15" Target="theme/theme1.xml" Type="http://schemas.openxmlformats.org/officeDocument/2006/relationships/theme"></Relationship></Relationships>
</file>

<file path=ppt/notesMasters/_rels/notesMaster1.xml.rels><?xml version="1.0" standalone="yes" ?><Relationships xmlns="http://schemas.openxmlformats.org/package/2006/relationships"><Relationship Id="rId1" Target="../theme/theme4.xml" Type="http://schemas.openxmlformats.org/officeDocument/2006/relationships/theme"></Relationship></Relationships>
</file>

<file path=ppt/notesMasters/notesMaster1.xml><?xml version="1.0" encoding="utf-8"?>
<p:notesMaster xmlns:a="http://schemas.openxmlformats.org/drawingml/2006/main" xmlns:p="http://schemas.openxmlformats.org/presentationml/2006/main" xmlns:s="http://schemas.openxmlformats.org/officeDocument/2006/sharedTypes" xmlns:r="http://schemas.openxmlformats.org/officeDocument/2006/relationships">
  <p:cSld>
    <p:bg>
      <p:bgPr>
        <a:solidFill>
          <a:schemeClr val="lt1"/>
        </a:solidFill>
      </p:bgPr>
    </p:bg>
    <p:spTree>
      <p:nvGrp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2" name="Shape 2"/>
        <p:cNvGr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p:nvPr/>
      </p:nvGrpSpPr>
      <p:gr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0" y="0"/>
          <a:ext cx="0" cy="0"/>
          <a:chOff x="0" y="0"/>
          <a:chExt cx="0" cy="0"/>
        </a:xfrm>
      </p:grpSpPr>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3" name="Google Shape;3;n"/>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spLocks/>
          </p:cNvSpPr>
          <p:nvPr>
            <p:ph idx="2" type="sldImg"/>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1143000" y="685800"/>
            <a:ext cx="4572000" cy="3429000"/>
          </a:xfrm>
          <a:custGeom>
            <a:ahLst/>
            <a:cxnLst/>
            <a:rect b="b" l="l" r="r" t="t"/>
            <a:pathLst>
              <a:path extrusionOk="0" h="120000" w="120000">
                <a:moveTo>
                  <a:pt x="0" y="0"/>
                </a:moveTo>
                <a:lnTo>
                  <a:pt x="120000" y="0"/>
                </a:lnTo>
                <a:lnTo>
                  <a:pt x="120000" y="120000"/>
                </a:lnTo>
                <a:lnTo>
                  <a:pt x="0" y="120000"/>
                </a:lnTo>
                <a:close/>
              </a:path>
            </a:pathLst>
          </a:custGeom>
          <a:noFill/>
          <a:ln>
            <a:noFill/>
          </a:ln>
        </p:spPr>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4" name="Google Shape;4;n"/>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idx="1" type="body"/>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914400" y="4343400"/>
            <a:ext cx="5029200" cy="4114800"/>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t" anchorCtr="0" bIns="45700" lIns="91425" rIns="91425" spcFirstLastPara="1" tIns="45700" wrap="square">
            <a:noAutofit/>
          </a:bodyPr>
          <a:lstStyle>
            <a:lvl1pPr algn="l" indent="-228600" lvl="0" marL="457200" marR="0" rtl="0">
              <a:lnSpc>
                <a:spcPct val="100000"/>
              </a:lnSpc>
              <a:spcBef>
                <a:spcPts val="0"/>
              </a:spcBef>
              <a:spcAft>
                <a:spcPts val="0"/>
              </a:spcAft>
              <a:buClr>
                <a:srgbClr val="000000"/>
              </a:buClr>
              <a:buSzPts val="1400"/>
              <a:buFont typeface="Arial"/>
              <a:buNone/>
              <a:defRPr b="0" cap="none" i="0" strike="noStrike" sz="1200" u="none">
                <a:solidFill>
                  <a:srgbClr val="000000"/>
                </a:solidFill>
                <a:uFillTx/>
                <a:latin typeface="Calibri"/>
                <a:ea typeface="Calibri"/>
                <a:cs typeface="Calibri"/>
                <a:sym typeface="Calibri"/>
              </a:defRPr>
            </a:lvl1pPr>
            <a:lvl2pPr algn="l" indent="-228600" lvl="1" marL="914400" marR="0" rtl="0">
              <a:lnSpc>
                <a:spcPct val="100000"/>
              </a:lnSpc>
              <a:spcBef>
                <a:spcPts val="0"/>
              </a:spcBef>
              <a:spcAft>
                <a:spcPts val="0"/>
              </a:spcAft>
              <a:buClr>
                <a:srgbClr val="000000"/>
              </a:buClr>
              <a:buSzPts val="1400"/>
              <a:buFont typeface="Arial"/>
              <a:buNone/>
              <a:defRPr b="0" cap="none" i="0" strike="noStrike" sz="1200" u="none">
                <a:solidFill>
                  <a:srgbClr val="000000"/>
                </a:solidFill>
                <a:uFillTx/>
                <a:latin typeface="Calibri"/>
                <a:ea typeface="Calibri"/>
                <a:cs typeface="Calibri"/>
                <a:sym typeface="Calibri"/>
              </a:defRPr>
            </a:lvl2pPr>
            <a:lvl3pPr algn="l" indent="-228600" lvl="2" marL="1371600" marR="0" rtl="0">
              <a:lnSpc>
                <a:spcPct val="100000"/>
              </a:lnSpc>
              <a:spcBef>
                <a:spcPts val="0"/>
              </a:spcBef>
              <a:spcAft>
                <a:spcPts val="0"/>
              </a:spcAft>
              <a:buClr>
                <a:srgbClr val="000000"/>
              </a:buClr>
              <a:buSzPts val="1400"/>
              <a:buFont typeface="Arial"/>
              <a:buNone/>
              <a:defRPr b="0" cap="none" i="0" strike="noStrike" sz="1200" u="none">
                <a:solidFill>
                  <a:srgbClr val="000000"/>
                </a:solidFill>
                <a:uFillTx/>
                <a:latin typeface="Calibri"/>
                <a:ea typeface="Calibri"/>
                <a:cs typeface="Calibri"/>
                <a:sym typeface="Calibri"/>
              </a:defRPr>
            </a:lvl3pPr>
            <a:lvl4pPr algn="l" indent="-228600" lvl="3" marL="1828800" marR="0" rtl="0">
              <a:lnSpc>
                <a:spcPct val="100000"/>
              </a:lnSpc>
              <a:spcBef>
                <a:spcPts val="0"/>
              </a:spcBef>
              <a:spcAft>
                <a:spcPts val="0"/>
              </a:spcAft>
              <a:buClr>
                <a:srgbClr val="000000"/>
              </a:buClr>
              <a:buSzPts val="1400"/>
              <a:buFont typeface="Arial"/>
              <a:buNone/>
              <a:defRPr b="0" cap="none" i="0" strike="noStrike" sz="1200" u="none">
                <a:solidFill>
                  <a:srgbClr val="000000"/>
                </a:solidFill>
                <a:uFillTx/>
                <a:latin typeface="Calibri"/>
                <a:ea typeface="Calibri"/>
                <a:cs typeface="Calibri"/>
                <a:sym typeface="Calibri"/>
              </a:defRPr>
            </a:lvl4pPr>
            <a:lvl5pPr algn="l" indent="-228600" lvl="4" marL="2286000" marR="0" rtl="0">
              <a:lnSpc>
                <a:spcPct val="100000"/>
              </a:lnSpc>
              <a:spcBef>
                <a:spcPts val="0"/>
              </a:spcBef>
              <a:spcAft>
                <a:spcPts val="0"/>
              </a:spcAft>
              <a:buClr>
                <a:srgbClr val="000000"/>
              </a:buClr>
              <a:buSzPts val="1400"/>
              <a:buFont typeface="Arial"/>
              <a:buNone/>
              <a:defRPr b="0" cap="none" i="0" strike="noStrike" sz="1200" u="none">
                <a:solidFill>
                  <a:srgbClr val="000000"/>
                </a:solidFill>
                <a:uFillTx/>
                <a:latin typeface="Calibri"/>
                <a:ea typeface="Calibri"/>
                <a:cs typeface="Calibri"/>
                <a:sym typeface="Calibri"/>
              </a:defRPr>
            </a:lvl5pPr>
            <a:lvl6pPr algn="l" indent="-228600" lvl="5" marL="2743200" marR="0" rtl="0">
              <a:lnSpc>
                <a:spcPct val="100000"/>
              </a:lnSpc>
              <a:spcBef>
                <a:spcPts val="0"/>
              </a:spcBef>
              <a:spcAft>
                <a:spcPts val="0"/>
              </a:spcAft>
              <a:buClr>
                <a:srgbClr val="000000"/>
              </a:buClr>
              <a:buSzPts val="1400"/>
              <a:buFont typeface="Arial"/>
              <a:buNone/>
              <a:defRPr b="0" cap="none" i="0" strike="noStrike" sz="1200" u="none">
                <a:solidFill>
                  <a:srgbClr val="000000"/>
                </a:solidFill>
                <a:uFillTx/>
                <a:latin typeface="Calibri"/>
                <a:ea typeface="Calibri"/>
                <a:cs typeface="Calibri"/>
                <a:sym typeface="Calibri"/>
              </a:defRPr>
            </a:lvl6pPr>
            <a:lvl7pPr algn="l" indent="-228600" lvl="6" marL="3200400" marR="0" rtl="0">
              <a:lnSpc>
                <a:spcPct val="100000"/>
              </a:lnSpc>
              <a:spcBef>
                <a:spcPts val="0"/>
              </a:spcBef>
              <a:spcAft>
                <a:spcPts val="0"/>
              </a:spcAft>
              <a:buClr>
                <a:srgbClr val="000000"/>
              </a:buClr>
              <a:buSzPts val="1400"/>
              <a:buFont typeface="Arial"/>
              <a:buNone/>
              <a:defRPr b="0" cap="none" i="0" strike="noStrike" sz="1200" u="none">
                <a:solidFill>
                  <a:srgbClr val="000000"/>
                </a:solidFill>
                <a:uFillTx/>
                <a:latin typeface="Calibri"/>
                <a:ea typeface="Calibri"/>
                <a:cs typeface="Calibri"/>
                <a:sym typeface="Calibri"/>
              </a:defRPr>
            </a:lvl7pPr>
            <a:lvl8pPr algn="l" indent="-228600" lvl="7" marL="3657600" marR="0" rtl="0">
              <a:lnSpc>
                <a:spcPct val="100000"/>
              </a:lnSpc>
              <a:spcBef>
                <a:spcPts val="0"/>
              </a:spcBef>
              <a:spcAft>
                <a:spcPts val="0"/>
              </a:spcAft>
              <a:buClr>
                <a:srgbClr val="000000"/>
              </a:buClr>
              <a:buSzPts val="1400"/>
              <a:buFont typeface="Arial"/>
              <a:buNone/>
              <a:defRPr b="0" cap="none" i="0" strike="noStrike" sz="1200" u="none">
                <a:solidFill>
                  <a:srgbClr val="000000"/>
                </a:solidFill>
                <a:uFillTx/>
                <a:latin typeface="Calibri"/>
                <a:ea typeface="Calibri"/>
                <a:cs typeface="Calibri"/>
                <a:sym typeface="Calibri"/>
              </a:defRPr>
            </a:lvl8pPr>
            <a:lvl9pPr algn="l" indent="-228600" lvl="8" marL="4114800" marR="0" rtl="0">
              <a:lnSpc>
                <a:spcPct val="100000"/>
              </a:lnSpc>
              <a:spcBef>
                <a:spcPts val="0"/>
              </a:spcBef>
              <a:spcAft>
                <a:spcPts val="0"/>
              </a:spcAft>
              <a:buClr>
                <a:srgbClr val="000000"/>
              </a:buClr>
              <a:buSzPts val="1400"/>
              <a:buFont typeface="Arial"/>
              <a:buNone/>
              <a:defRPr b="0" cap="none" i="0" strike="noStrike" sz="1200" u="none">
                <a:solidFill>
                  <a:srgbClr val="000000"/>
                </a:solidFill>
                <a:uFillTx/>
                <a:latin typeface="Calibri"/>
                <a:ea typeface="Calibri"/>
                <a:cs typeface="Calibri"/>
                <a:sym typeface="Calibri"/>
              </a:defRPr>
            </a:lvl9pPr>
          </a:lstStyle>
          <a:p/>
        </p:txBody>
      </p:sp>
    </p:spTree>
  </p:cSld>
  <p:clrMap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ccent1="accent1" accent2="accent2" accent3="accent3" accent4="accent4" accent5="accent5" accent6="accent6" bg1="lt1" bg2="dk2" folHlink="folHlink" hlink="hlink" tx1="dk1" tx2="lt2"/>
  <p:notesStyle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defPPr algn="l" lvl="0" marR="0" rtl="0">
      <a:lnSpc>
        <a:spcPct val="100000"/>
      </a:lnSpc>
      <a:spcBef>
        <a:spcPts val="0"/>
      </a:spcBef>
      <a:spcAft>
        <a:spcPts val="0"/>
      </a:spcAft>
    </a:defPPr>
    <a:lvl1pPr algn="l" lvl="0" marR="0" rtl="0">
      <a:lnSpc>
        <a:spcPct val="100000"/>
      </a:lnSpc>
      <a:spcBef>
        <a:spcPts val="0"/>
      </a:spcBef>
      <a:spcAft>
        <a:spcPts val="0"/>
      </a:spcAft>
      <a:buClr>
        <a:srgbClr val="000000"/>
      </a:buClr>
      <a:buFont typeface="Arial"/>
      <a:defRPr b="0" cap="none" i="0" strike="noStrike" sz="1400" u="none">
        <a:solidFill>
          <a:srgbClr val="000000"/>
        </a:solidFill>
        <a:uFillTx/>
        <a:latin typeface="Arial"/>
        <a:ea typeface="Arial"/>
        <a:cs typeface="Arial"/>
        <a:sym typeface="Arial"/>
      </a:defRPr>
    </a:lvl1pPr>
    <a:lvl2pPr algn="l" lvl="1" marR="0" rtl="0">
      <a:lnSpc>
        <a:spcPct val="100000"/>
      </a:lnSpc>
      <a:spcBef>
        <a:spcPts val="0"/>
      </a:spcBef>
      <a:spcAft>
        <a:spcPts val="0"/>
      </a:spcAft>
      <a:buClr>
        <a:srgbClr val="000000"/>
      </a:buClr>
      <a:buFont typeface="Arial"/>
      <a:defRPr b="0" cap="none" i="0" strike="noStrike" sz="1400" u="none">
        <a:solidFill>
          <a:srgbClr val="000000"/>
        </a:solidFill>
        <a:uFillTx/>
        <a:latin typeface="Arial"/>
        <a:ea typeface="Arial"/>
        <a:cs typeface="Arial"/>
        <a:sym typeface="Arial"/>
      </a:defRPr>
    </a:lvl2pPr>
    <a:lvl3pPr algn="l" lvl="2" marR="0" rtl="0">
      <a:lnSpc>
        <a:spcPct val="100000"/>
      </a:lnSpc>
      <a:spcBef>
        <a:spcPts val="0"/>
      </a:spcBef>
      <a:spcAft>
        <a:spcPts val="0"/>
      </a:spcAft>
      <a:buClr>
        <a:srgbClr val="000000"/>
      </a:buClr>
      <a:buFont typeface="Arial"/>
      <a:defRPr b="0" cap="none" i="0" strike="noStrike" sz="1400" u="none">
        <a:solidFill>
          <a:srgbClr val="000000"/>
        </a:solidFill>
        <a:uFillTx/>
        <a:latin typeface="Arial"/>
        <a:ea typeface="Arial"/>
        <a:cs typeface="Arial"/>
        <a:sym typeface="Arial"/>
      </a:defRPr>
    </a:lvl3pPr>
    <a:lvl4pPr algn="l" lvl="3" marR="0" rtl="0">
      <a:lnSpc>
        <a:spcPct val="100000"/>
      </a:lnSpc>
      <a:spcBef>
        <a:spcPts val="0"/>
      </a:spcBef>
      <a:spcAft>
        <a:spcPts val="0"/>
      </a:spcAft>
      <a:buClr>
        <a:srgbClr val="000000"/>
      </a:buClr>
      <a:buFont typeface="Arial"/>
      <a:defRPr b="0" cap="none" i="0" strike="noStrike" sz="1400" u="none">
        <a:solidFill>
          <a:srgbClr val="000000"/>
        </a:solidFill>
        <a:uFillTx/>
        <a:latin typeface="Arial"/>
        <a:ea typeface="Arial"/>
        <a:cs typeface="Arial"/>
        <a:sym typeface="Arial"/>
      </a:defRPr>
    </a:lvl4pPr>
    <a:lvl5pPr algn="l" lvl="4" marR="0" rtl="0">
      <a:lnSpc>
        <a:spcPct val="100000"/>
      </a:lnSpc>
      <a:spcBef>
        <a:spcPts val="0"/>
      </a:spcBef>
      <a:spcAft>
        <a:spcPts val="0"/>
      </a:spcAft>
      <a:buClr>
        <a:srgbClr val="000000"/>
      </a:buClr>
      <a:buFont typeface="Arial"/>
      <a:defRPr b="0" cap="none" i="0" strike="noStrike" sz="1400" u="none">
        <a:solidFill>
          <a:srgbClr val="000000"/>
        </a:solidFill>
        <a:uFillTx/>
        <a:latin typeface="Arial"/>
        <a:ea typeface="Arial"/>
        <a:cs typeface="Arial"/>
        <a:sym typeface="Arial"/>
      </a:defRPr>
    </a:lvl5pPr>
    <a:lvl6pPr algn="l" lvl="5" marR="0" rtl="0">
      <a:lnSpc>
        <a:spcPct val="100000"/>
      </a:lnSpc>
      <a:spcBef>
        <a:spcPts val="0"/>
      </a:spcBef>
      <a:spcAft>
        <a:spcPts val="0"/>
      </a:spcAft>
      <a:buClr>
        <a:srgbClr val="000000"/>
      </a:buClr>
      <a:buFont typeface="Arial"/>
      <a:defRPr b="0" cap="none" i="0" strike="noStrike" sz="1400" u="none">
        <a:solidFill>
          <a:srgbClr val="000000"/>
        </a:solidFill>
        <a:uFillTx/>
        <a:latin typeface="Arial"/>
        <a:ea typeface="Arial"/>
        <a:cs typeface="Arial"/>
        <a:sym typeface="Arial"/>
      </a:defRPr>
    </a:lvl6pPr>
    <a:lvl7pPr algn="l" lvl="6" marR="0" rtl="0">
      <a:lnSpc>
        <a:spcPct val="100000"/>
      </a:lnSpc>
      <a:spcBef>
        <a:spcPts val="0"/>
      </a:spcBef>
      <a:spcAft>
        <a:spcPts val="0"/>
      </a:spcAft>
      <a:buClr>
        <a:srgbClr val="000000"/>
      </a:buClr>
      <a:buFont typeface="Arial"/>
      <a:defRPr b="0" cap="none" i="0" strike="noStrike" sz="1400" u="none">
        <a:solidFill>
          <a:srgbClr val="000000"/>
        </a:solidFill>
        <a:uFillTx/>
        <a:latin typeface="Arial"/>
        <a:ea typeface="Arial"/>
        <a:cs typeface="Arial"/>
        <a:sym typeface="Arial"/>
      </a:defRPr>
    </a:lvl7pPr>
    <a:lvl8pPr algn="l" lvl="7" marR="0" rtl="0">
      <a:lnSpc>
        <a:spcPct val="100000"/>
      </a:lnSpc>
      <a:spcBef>
        <a:spcPts val="0"/>
      </a:spcBef>
      <a:spcAft>
        <a:spcPts val="0"/>
      </a:spcAft>
      <a:buClr>
        <a:srgbClr val="000000"/>
      </a:buClr>
      <a:buFont typeface="Arial"/>
      <a:defRPr b="0" cap="none" i="0" strike="noStrike" sz="1400" u="none">
        <a:solidFill>
          <a:srgbClr val="000000"/>
        </a:solidFill>
        <a:uFillTx/>
        <a:latin typeface="Arial"/>
        <a:ea typeface="Arial"/>
        <a:cs typeface="Arial"/>
        <a:sym typeface="Arial"/>
      </a:defRPr>
    </a:lvl8pPr>
    <a:lvl9pPr algn="l" lvl="8" marR="0" rtl="0">
      <a:lnSpc>
        <a:spcPct val="100000"/>
      </a:lnSpc>
      <a:spcBef>
        <a:spcPts val="0"/>
      </a:spcBef>
      <a:spcAft>
        <a:spcPts val="0"/>
      </a:spcAft>
      <a:buClr>
        <a:srgbClr val="000000"/>
      </a:buClr>
      <a:buFont typeface="Arial"/>
      <a:defRPr b="0" cap="none" i="0" strike="noStrike" sz="1400" u="none">
        <a:solidFill>
          <a:srgbClr val="000000"/>
        </a:solidFill>
        <a:uFillTx/>
        <a:latin typeface="Arial"/>
        <a:ea typeface="Arial"/>
        <a:cs typeface="Arial"/>
        <a:sym typeface="Arial"/>
      </a:defRPr>
    </a:lvl9pPr>
  </p:notesStyle>
</p:notesMaster>
</file>

<file path=ppt/notesSlides/_rels/notesSlide1.xml.rels><?xml version="1.0" standalone="yes" ?><Relationships xmlns="http://schemas.openxmlformats.org/package/2006/relationships"><Relationship Id="rId1" Target="../slides/slide1.xml" Type="http://schemas.openxmlformats.org/officeDocument/2006/relationships/slide"></Relationship><Relationship Id="rId2" Target="../notesMasters/notesMaster1.xml" Type="http://schemas.openxmlformats.org/officeDocument/2006/relationships/notesMaster"></Relationship></Relationships>
</file>

<file path=ppt/notesSlides/_rels/notesSlide2.xml.rels><?xml version="1.0" standalone="yes" ?><Relationships xmlns="http://schemas.openxmlformats.org/package/2006/relationships"><Relationship Id="rId1" Target="../slides/slide2.xml" Type="http://schemas.openxmlformats.org/officeDocument/2006/relationships/slide"></Relationship><Relationship Id="rId2" Target="../notesMasters/notesMaster1.xml" Type="http://schemas.openxmlformats.org/officeDocument/2006/relationships/notesMaster"></Relationship></Relationships>
</file>

<file path=ppt/notesSlides/_rels/notesSlide3.xml.rels><?xml version="1.0" standalone="yes" ?><Relationships xmlns="http://schemas.openxmlformats.org/package/2006/relationships"><Relationship Id="rId1" Target="../slides/slide3.xml" Type="http://schemas.openxmlformats.org/officeDocument/2006/relationships/slide"></Relationship><Relationship Id="rId2" Target="../notesMasters/notesMaster1.xml" Type="http://schemas.openxmlformats.org/officeDocument/2006/relationships/notesMaster"></Relationship></Relationships>
</file>

<file path=ppt/notesSlides/_rels/notesSlide4.xml.rels><?xml version="1.0" standalone="yes" ?><Relationships xmlns="http://schemas.openxmlformats.org/package/2006/relationships"><Relationship Id="rId1" Target="../slides/slide4.xml" Type="http://schemas.openxmlformats.org/officeDocument/2006/relationships/slide"></Relationship><Relationship Id="rId2" Target="../notesMasters/notesMaster1.xml" Type="http://schemas.openxmlformats.org/officeDocument/2006/relationships/notesMaster"></Relationship></Relationships>
</file>

<file path=ppt/notesSlides/_rels/notesSlide5.xml.rels><?xml version="1.0" standalone="yes" ?><Relationships xmlns="http://schemas.openxmlformats.org/package/2006/relationships"><Relationship Id="rId1" Target="../slides/slide5.xml" Type="http://schemas.openxmlformats.org/officeDocument/2006/relationships/slide"></Relationship><Relationship Id="rId2" Target="../notesMasters/notesMaster1.xml" Type="http://schemas.openxmlformats.org/officeDocument/2006/relationships/notesMaster"></Relationship></Relationships>
</file>

<file path=ppt/notesSlides/_rels/notesSlide6.xml.rels><?xml version="1.0" standalone="yes" ?><Relationships xmlns="http://schemas.openxmlformats.org/package/2006/relationships"><Relationship Id="rId1" Target="../slides/slide6.xml" Type="http://schemas.openxmlformats.org/officeDocument/2006/relationships/slide"></Relationship><Relationship Id="rId2" Target="../notesMasters/notesMaster1.xml" Type="http://schemas.openxmlformats.org/officeDocument/2006/relationships/notesMaster"></Relationship></Relationships>
</file>

<file path=ppt/notesSlides/_rels/notesSlide7.xml.rels><?xml version="1.0" standalone="yes" ?><Relationships xmlns="http://schemas.openxmlformats.org/package/2006/relationships"><Relationship Id="rId1" Target="../slides/slide7.xml" Type="http://schemas.openxmlformats.org/officeDocument/2006/relationships/slide"></Relationship><Relationship Id="rId2" Target="../notesMasters/notesMaster1.xml" Type="http://schemas.openxmlformats.org/officeDocument/2006/relationships/notesMaster"></Relationship></Relationships>
</file>

<file path=ppt/notesSlides/_rels/notesSlide8.xml.rels><?xml version="1.0" standalone="yes" ?><Relationships xmlns="http://schemas.openxmlformats.org/package/2006/relationships"><Relationship Id="rId1" Target="../slides/slide8.xml" Type="http://schemas.openxmlformats.org/officeDocument/2006/relationships/slide"></Relationship><Relationship Id="rId2" Target="../notesMasters/notesMaster1.xml" Type="http://schemas.openxmlformats.org/officeDocument/2006/relationships/notesMaster"></Relationship></Relationships>
</file>

<file path=ppt/notesSlides/notesSlide1.xml><?xml version="1.0" encoding="utf-8"?>
<p:notes xmlns:a="http://schemas.openxmlformats.org/drawingml/2006/main" xmlns:p="http://schemas.openxmlformats.org/presentationml/2006/main" xmlns:s="http://schemas.openxmlformats.org/officeDocument/2006/sharedTypes" xmlns:r="http://schemas.openxmlformats.org/officeDocument/2006/relationships">
  <p:cSld>
    <p:spTree>
      <p:nvGrp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203" name="Shape 203"/>
        <p:cNvGr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p:nvPr/>
      </p:nvGrpSpPr>
      <p:gr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0" y="0"/>
          <a:ext cx="0" cy="0"/>
          <a:chOff x="0" y="0"/>
          <a:chExt cx="0" cy="0"/>
        </a:xfrm>
      </p:grpSpPr>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204" name="Google Shape;204;p1:notes"/>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idx="1" type="body"/>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914400" y="4343400"/>
            <a:ext cx="5029200" cy="4114800"/>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t" anchorCtr="0" bIns="45700" lIns="91425" rIns="91425" spcFirstLastPara="1" tIns="45700" wrap="square">
            <a:noAutofit/>
          </a:bodyPr>
          <a:lstStyle/>
          <a:p>
            <a:pPr algn="l" indent="0" lvl="0" marL="0" rtl="0">
              <a:lnSpc>
                <a:spcPct val="100000"/>
              </a:lnSpc>
              <a:spcBef>
                <a:spcPts val="0"/>
              </a:spcBef>
              <a:spcAft>
                <a:spcPts val="0"/>
              </a:spcAft>
              <a:buSzPts val="1400"/>
              <a:buNone/>
            </a:pPr>
            <a:r>
              <a:rPr>
                <a:uFillTx/>
              </a:rPr>
              <a:t/>
            </a:r>
            <a:endParaRPr>
              <a:uFillTx/>
            </a:endParaRPr>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205" name="Google Shape;205;p1:notes"/>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spLocks/>
          </p:cNvSpPr>
          <p:nvPr>
            <p:ph idx="2" type="sldImg"/>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1143000" y="685800"/>
            <a:ext cx="4572000" cy="3429000"/>
          </a:xfrm>
          <a:custGeom>
            <a:ahLst/>
            <a:cxnLst/>
            <a:rect b="b" l="l" r="r" t="t"/>
            <a:pathLst>
              <a:path extrusionOk="0" h="120000" w="120000">
                <a:moveTo>
                  <a:pt x="0" y="0"/>
                </a:moveTo>
                <a:lnTo>
                  <a:pt x="120000" y="0"/>
                </a:lnTo>
                <a:lnTo>
                  <a:pt x="120000" y="120000"/>
                </a:lnTo>
                <a:lnTo>
                  <a:pt x="0" y="120000"/>
                </a:lnTo>
                <a:close/>
              </a:path>
            </a:pathLst>
          </a:custGeom>
          <a:noFill/>
          <a:ln>
            <a:noFill/>
          </a:ln>
        </p:spPr>
      </p:sp>
    </p:spTree>
  </p:cSld>
  <p:clrMapOv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masterClrMapping/>
  </p:clrMapOvr>
</p:notes>
</file>

<file path=ppt/notesSlides/notesSlide2.xml><?xml version="1.0" encoding="utf-8"?>
<p:notes xmlns:a="http://schemas.openxmlformats.org/drawingml/2006/main" xmlns:p="http://schemas.openxmlformats.org/presentationml/2006/main" xmlns:s="http://schemas.openxmlformats.org/officeDocument/2006/sharedTypes" xmlns:r="http://schemas.openxmlformats.org/officeDocument/2006/relationships">
  <p:cSld>
    <p:spTree>
      <p:nvGrp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212" name="Shape 212"/>
        <p:cNvGr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p:nvPr/>
      </p:nvGrpSpPr>
      <p:gr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0" y="0"/>
          <a:ext cx="0" cy="0"/>
          <a:chOff x="0" y="0"/>
          <a:chExt cx="0" cy="0"/>
        </a:xfrm>
      </p:grpSpPr>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213" name="Google Shape;213;p2:notes"/>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idx="1" type="body"/>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914400" y="4343400"/>
            <a:ext cx="5029200" cy="4114800"/>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t" anchorCtr="0" bIns="45700" lIns="91425" rIns="91425" spcFirstLastPara="1" tIns="45700" wrap="square">
            <a:noAutofit/>
          </a:bodyPr>
          <a:lstStyle/>
          <a:p>
            <a:pPr algn="l" indent="0" lvl="0" marL="0" rtl="0">
              <a:lnSpc>
                <a:spcPct val="100000"/>
              </a:lnSpc>
              <a:spcBef>
                <a:spcPts val="0"/>
              </a:spcBef>
              <a:spcAft>
                <a:spcPts val="0"/>
              </a:spcAft>
              <a:buSzPts val="1400"/>
              <a:buNone/>
            </a:pPr>
            <a:r>
              <a:rPr>
                <a:uFillTx/>
              </a:rPr>
              <a:t/>
            </a:r>
            <a:endParaRPr>
              <a:uFillTx/>
            </a:endParaRPr>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214" name="Google Shape;214;p2:notes"/>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spLocks/>
          </p:cNvSpPr>
          <p:nvPr>
            <p:ph idx="2" type="sldImg"/>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2143125" y="685800"/>
            <a:ext cx="2571750" cy="3429000"/>
          </a:xfrm>
          <a:custGeom>
            <a:ahLst/>
            <a:cxnLst/>
            <a:rect b="b" l="l" r="r" t="t"/>
            <a:pathLst>
              <a:path extrusionOk="0" h="120000" w="120000">
                <a:moveTo>
                  <a:pt x="0" y="0"/>
                </a:moveTo>
                <a:lnTo>
                  <a:pt x="120000" y="0"/>
                </a:lnTo>
                <a:lnTo>
                  <a:pt x="120000" y="120000"/>
                </a:lnTo>
                <a:lnTo>
                  <a:pt x="0" y="120000"/>
                </a:lnTo>
                <a:close/>
              </a:path>
            </a:pathLst>
          </a:custGeom>
          <a:noFill/>
          <a:ln>
            <a:noFill/>
          </a:ln>
        </p:spPr>
      </p:sp>
    </p:spTree>
  </p:cSld>
  <p:clrMapOv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masterClrMapping/>
  </p:clrMapOvr>
</p:notes>
</file>

<file path=ppt/notesSlides/notesSlide3.xml><?xml version="1.0" encoding="utf-8"?>
<p:notes xmlns:a="http://schemas.openxmlformats.org/drawingml/2006/main" xmlns:p="http://schemas.openxmlformats.org/presentationml/2006/main" xmlns:s="http://schemas.openxmlformats.org/officeDocument/2006/sharedTypes" xmlns:r="http://schemas.openxmlformats.org/officeDocument/2006/relationships">
  <p:cSld>
    <p:spTree>
      <p:nvGrp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220" name="Shape 220"/>
        <p:cNvGr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p:nvPr/>
      </p:nvGrpSpPr>
      <p:gr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0" y="0"/>
          <a:ext cx="0" cy="0"/>
          <a:chOff x="0" y="0"/>
          <a:chExt cx="0" cy="0"/>
        </a:xfrm>
      </p:grpSpPr>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221" name="Google Shape;221;p3:notes"/>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idx="1" type="body"/>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914400" y="4343400"/>
            <a:ext cx="5029200" cy="4114800"/>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t" anchorCtr="0" bIns="45700" lIns="91425" rIns="91425" spcFirstLastPara="1" tIns="45700" wrap="square">
            <a:noAutofit/>
          </a:bodyPr>
          <a:lstStyle/>
          <a:p>
            <a:pPr algn="l" indent="0" lvl="0" marL="0" rtl="0">
              <a:lnSpc>
                <a:spcPct val="100000"/>
              </a:lnSpc>
              <a:spcBef>
                <a:spcPts val="0"/>
              </a:spcBef>
              <a:spcAft>
                <a:spcPts val="0"/>
              </a:spcAft>
              <a:buSzPts val="1400"/>
              <a:buNone/>
            </a:pPr>
            <a:r>
              <a:rPr>
                <a:uFillTx/>
              </a:rPr>
              <a:t/>
            </a:r>
            <a:endParaRPr>
              <a:uFillTx/>
            </a:endParaRPr>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222" name="Google Shape;222;p3:notes"/>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spLocks/>
          </p:cNvSpPr>
          <p:nvPr>
            <p:ph idx="2" type="sldImg"/>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2143125" y="685800"/>
            <a:ext cx="2571750" cy="3429000"/>
          </a:xfrm>
          <a:custGeom>
            <a:ahLst/>
            <a:cxnLst/>
            <a:rect b="b" l="l" r="r" t="t"/>
            <a:pathLst>
              <a:path extrusionOk="0" h="120000" w="120000">
                <a:moveTo>
                  <a:pt x="0" y="0"/>
                </a:moveTo>
                <a:lnTo>
                  <a:pt x="120000" y="0"/>
                </a:lnTo>
                <a:lnTo>
                  <a:pt x="120000" y="120000"/>
                </a:lnTo>
                <a:lnTo>
                  <a:pt x="0" y="120000"/>
                </a:lnTo>
                <a:close/>
              </a:path>
            </a:pathLst>
          </a:custGeom>
          <a:noFill/>
          <a:ln>
            <a:noFill/>
          </a:ln>
        </p:spPr>
      </p:sp>
    </p:spTree>
  </p:cSld>
  <p:clrMapOv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masterClrMapping/>
  </p:clrMapOvr>
</p:notes>
</file>

<file path=ppt/notesSlides/notesSlide4.xml><?xml version="1.0" encoding="utf-8"?>
<p:notes xmlns:a="http://schemas.openxmlformats.org/drawingml/2006/main" xmlns:p="http://schemas.openxmlformats.org/presentationml/2006/main" xmlns:s="http://schemas.openxmlformats.org/officeDocument/2006/sharedTypes" xmlns:r="http://schemas.openxmlformats.org/officeDocument/2006/relationships">
  <p:cSld>
    <p:spTree>
      <p:nvGrp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226" name="Shape 226"/>
        <p:cNvGr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p:nvPr/>
      </p:nvGrpSpPr>
      <p:gr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0" y="0"/>
          <a:ext cx="0" cy="0"/>
          <a:chOff x="0" y="0"/>
          <a:chExt cx="0" cy="0"/>
        </a:xfrm>
      </p:grpSpPr>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227" name="Google Shape;227;p4:notes"/>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idx="1" type="body"/>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914400" y="4343400"/>
            <a:ext cx="5029200" cy="4114800"/>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t" anchorCtr="0" bIns="45700" lIns="91425" rIns="91425" spcFirstLastPara="1" tIns="45700" wrap="square">
            <a:noAutofit/>
          </a:bodyPr>
          <a:lstStyle/>
          <a:p>
            <a:pPr algn="l" indent="0" lvl="0" marL="0" rtl="0">
              <a:lnSpc>
                <a:spcPct val="100000"/>
              </a:lnSpc>
              <a:spcBef>
                <a:spcPts val="0"/>
              </a:spcBef>
              <a:spcAft>
                <a:spcPts val="0"/>
              </a:spcAft>
              <a:buSzPts val="1400"/>
              <a:buNone/>
            </a:pPr>
            <a:r>
              <a:rPr>
                <a:uFillTx/>
              </a:rPr>
              <a:t/>
            </a:r>
            <a:endParaRPr>
              <a:uFillTx/>
            </a:endParaRPr>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228" name="Google Shape;228;p4:notes"/>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spLocks/>
          </p:cNvSpPr>
          <p:nvPr>
            <p:ph idx="2" type="sldImg"/>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2143125" y="685800"/>
            <a:ext cx="2571750" cy="3429000"/>
          </a:xfrm>
          <a:custGeom>
            <a:ahLst/>
            <a:cxnLst/>
            <a:rect b="b" l="l" r="r" t="t"/>
            <a:pathLst>
              <a:path extrusionOk="0" h="120000" w="120000">
                <a:moveTo>
                  <a:pt x="0" y="0"/>
                </a:moveTo>
                <a:lnTo>
                  <a:pt x="120000" y="0"/>
                </a:lnTo>
                <a:lnTo>
                  <a:pt x="120000" y="120000"/>
                </a:lnTo>
                <a:lnTo>
                  <a:pt x="0" y="120000"/>
                </a:lnTo>
                <a:close/>
              </a:path>
            </a:pathLst>
          </a:custGeom>
          <a:noFill/>
          <a:ln>
            <a:noFill/>
          </a:ln>
        </p:spPr>
      </p:sp>
    </p:spTree>
  </p:cSld>
  <p:clrMapOv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masterClrMapping/>
  </p:clrMapOvr>
</p:notes>
</file>

<file path=ppt/notesSlides/notesSlide5.xml><?xml version="1.0" encoding="utf-8"?>
<p:notes xmlns:a="http://schemas.openxmlformats.org/drawingml/2006/main" xmlns:p="http://schemas.openxmlformats.org/presentationml/2006/main" xmlns:s="http://schemas.openxmlformats.org/officeDocument/2006/sharedTypes" xmlns:r="http://schemas.openxmlformats.org/officeDocument/2006/relationships">
  <p:cSld>
    <p:spTree>
      <p:nvGrp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233" name="Shape 233"/>
        <p:cNvGr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p:nvPr/>
      </p:nvGrpSpPr>
      <p:gr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0" y="0"/>
          <a:ext cx="0" cy="0"/>
          <a:chOff x="0" y="0"/>
          <a:chExt cx="0" cy="0"/>
        </a:xfrm>
      </p:grpSpPr>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234" name="Google Shape;234;p5:notes"/>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idx="1" type="body"/>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914400" y="4343400"/>
            <a:ext cx="5029200" cy="4114800"/>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t" anchorCtr="0" bIns="45700" lIns="91425" rIns="91425" spcFirstLastPara="1" tIns="45700" wrap="square">
            <a:noAutofit/>
          </a:bodyPr>
          <a:lstStyle/>
          <a:p>
            <a:pPr algn="l" indent="0" lvl="0" marL="0" rtl="0">
              <a:lnSpc>
                <a:spcPct val="100000"/>
              </a:lnSpc>
              <a:spcBef>
                <a:spcPts val="0"/>
              </a:spcBef>
              <a:spcAft>
                <a:spcPts val="0"/>
              </a:spcAft>
              <a:buSzPts val="1400"/>
              <a:buNone/>
            </a:pPr>
            <a:r>
              <a:rPr>
                <a:uFillTx/>
              </a:rPr>
              <a:t/>
            </a:r>
            <a:endParaRPr>
              <a:uFillTx/>
            </a:endParaRPr>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235" name="Google Shape;235;p5:notes"/>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spLocks/>
          </p:cNvSpPr>
          <p:nvPr>
            <p:ph idx="2" type="sldImg"/>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2143125" y="685800"/>
            <a:ext cx="2571750" cy="3429000"/>
          </a:xfrm>
          <a:custGeom>
            <a:ahLst/>
            <a:cxnLst/>
            <a:rect b="b" l="l" r="r" t="t"/>
            <a:pathLst>
              <a:path extrusionOk="0" h="120000" w="120000">
                <a:moveTo>
                  <a:pt x="0" y="0"/>
                </a:moveTo>
                <a:lnTo>
                  <a:pt x="120000" y="0"/>
                </a:lnTo>
                <a:lnTo>
                  <a:pt x="120000" y="120000"/>
                </a:lnTo>
                <a:lnTo>
                  <a:pt x="0" y="120000"/>
                </a:lnTo>
                <a:close/>
              </a:path>
            </a:pathLst>
          </a:custGeom>
          <a:noFill/>
          <a:ln>
            <a:noFill/>
          </a:ln>
        </p:spPr>
      </p:sp>
    </p:spTree>
  </p:cSld>
  <p:clrMapOv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masterClrMapping/>
  </p:clrMapOvr>
</p:notes>
</file>

<file path=ppt/notesSlides/notesSlide6.xml><?xml version="1.0" encoding="utf-8"?>
<p:notes xmlns:a="http://schemas.openxmlformats.org/drawingml/2006/main" xmlns:p="http://schemas.openxmlformats.org/presentationml/2006/main" xmlns:s="http://schemas.openxmlformats.org/officeDocument/2006/sharedTypes" xmlns:r="http://schemas.openxmlformats.org/officeDocument/2006/relationships">
  <p:cSld>
    <p:spTree>
      <p:nvGrp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239" name="Shape 239"/>
        <p:cNvGr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p:nvPr/>
      </p:nvGrpSpPr>
      <p:gr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0" y="0"/>
          <a:ext cx="0" cy="0"/>
          <a:chOff x="0" y="0"/>
          <a:chExt cx="0" cy="0"/>
        </a:xfrm>
      </p:grpSpPr>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240" name="Google Shape;240;p6:notes"/>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idx="1" type="body"/>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914400" y="4343400"/>
            <a:ext cx="5029200" cy="4114800"/>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t" anchorCtr="0" bIns="45700" lIns="91425" rIns="91425" spcFirstLastPara="1" tIns="45700" wrap="square">
            <a:noAutofit/>
          </a:bodyPr>
          <a:lstStyle/>
          <a:p>
            <a:pPr algn="l" indent="0" lvl="0" marL="0" rtl="0">
              <a:lnSpc>
                <a:spcPct val="100000"/>
              </a:lnSpc>
              <a:spcBef>
                <a:spcPts val="0"/>
              </a:spcBef>
              <a:spcAft>
                <a:spcPts val="0"/>
              </a:spcAft>
              <a:buSzPts val="1400"/>
              <a:buNone/>
            </a:pPr>
            <a:r>
              <a:rPr>
                <a:uFillTx/>
              </a:rPr>
              <a:t/>
            </a:r>
            <a:endParaRPr>
              <a:uFillTx/>
            </a:endParaRPr>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241" name="Google Shape;241;p6:notes"/>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spLocks/>
          </p:cNvSpPr>
          <p:nvPr>
            <p:ph idx="2" type="sldImg"/>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2143125" y="685800"/>
            <a:ext cx="2571750" cy="3429000"/>
          </a:xfrm>
          <a:custGeom>
            <a:ahLst/>
            <a:cxnLst/>
            <a:rect b="b" l="l" r="r" t="t"/>
            <a:pathLst>
              <a:path extrusionOk="0" h="120000" w="120000">
                <a:moveTo>
                  <a:pt x="0" y="0"/>
                </a:moveTo>
                <a:lnTo>
                  <a:pt x="120000" y="0"/>
                </a:lnTo>
                <a:lnTo>
                  <a:pt x="120000" y="120000"/>
                </a:lnTo>
                <a:lnTo>
                  <a:pt x="0" y="120000"/>
                </a:lnTo>
                <a:close/>
              </a:path>
            </a:pathLst>
          </a:custGeom>
          <a:noFill/>
          <a:ln>
            <a:noFill/>
          </a:ln>
        </p:spPr>
      </p:sp>
    </p:spTree>
  </p:cSld>
  <p:clrMapOv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masterClrMapping/>
  </p:clrMapOvr>
</p:notes>
</file>

<file path=ppt/notesSlides/notesSlide7.xml><?xml version="1.0" encoding="utf-8"?>
<p:notes xmlns:a="http://schemas.openxmlformats.org/drawingml/2006/main" xmlns:p="http://schemas.openxmlformats.org/presentationml/2006/main" xmlns:s="http://schemas.openxmlformats.org/officeDocument/2006/sharedTypes" xmlns:r="http://schemas.openxmlformats.org/officeDocument/2006/relationships">
  <p:cSld>
    <p:spTree>
      <p:nvGrp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248" name="Shape 248"/>
        <p:cNvGr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p:nvPr/>
      </p:nvGrpSpPr>
      <p:gr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0" y="0"/>
          <a:ext cx="0" cy="0"/>
          <a:chOff x="0" y="0"/>
          <a:chExt cx="0" cy="0"/>
        </a:xfrm>
      </p:grpSpPr>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249" name="Google Shape;249;p7:notes"/>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idx="1" type="body"/>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914400" y="4343400"/>
            <a:ext cx="5029200" cy="4114800"/>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t" anchorCtr="0" bIns="45700" lIns="91425" rIns="91425" spcFirstLastPara="1" tIns="45700" wrap="square">
            <a:noAutofit/>
          </a:bodyPr>
          <a:lstStyle/>
          <a:p>
            <a:pPr algn="l" indent="0" lvl="0" marL="0" rtl="0">
              <a:lnSpc>
                <a:spcPct val="100000"/>
              </a:lnSpc>
              <a:spcBef>
                <a:spcPts val="0"/>
              </a:spcBef>
              <a:spcAft>
                <a:spcPts val="0"/>
              </a:spcAft>
              <a:buSzPts val="1400"/>
              <a:buNone/>
            </a:pPr>
            <a:r>
              <a:rPr>
                <a:uFillTx/>
              </a:rPr>
              <a:t/>
            </a:r>
            <a:endParaRPr>
              <a:uFillTx/>
            </a:endParaRPr>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250" name="Google Shape;250;p7:notes"/>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spLocks/>
          </p:cNvSpPr>
          <p:nvPr>
            <p:ph idx="2" type="sldImg"/>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1143000" y="685800"/>
            <a:ext cx="4572000" cy="3429000"/>
          </a:xfrm>
          <a:custGeom>
            <a:ahLst/>
            <a:cxnLst/>
            <a:rect b="b" l="l" r="r" t="t"/>
            <a:pathLst>
              <a:path extrusionOk="0" h="120000" w="120000">
                <a:moveTo>
                  <a:pt x="0" y="0"/>
                </a:moveTo>
                <a:lnTo>
                  <a:pt x="120000" y="0"/>
                </a:lnTo>
                <a:lnTo>
                  <a:pt x="120000" y="120000"/>
                </a:lnTo>
                <a:lnTo>
                  <a:pt x="0" y="120000"/>
                </a:lnTo>
                <a:close/>
              </a:path>
            </a:pathLst>
          </a:custGeom>
          <a:noFill/>
          <a:ln>
            <a:noFill/>
          </a:ln>
        </p:spPr>
      </p:sp>
    </p:spTree>
  </p:cSld>
  <p:clrMapOv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masterClrMapping/>
  </p:clrMapOvr>
</p:notes>
</file>

<file path=ppt/notesSlides/notesSlide8.xml><?xml version="1.0" encoding="utf-8"?>
<p:notes xmlns:a="http://schemas.openxmlformats.org/drawingml/2006/main" xmlns:p="http://schemas.openxmlformats.org/presentationml/2006/main" xmlns:s="http://schemas.openxmlformats.org/officeDocument/2006/sharedTypes" xmlns:r="http://schemas.openxmlformats.org/officeDocument/2006/relationships">
  <p:cSld>
    <p:spTree>
      <p:nvGrp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258" name="Shape 258"/>
        <p:cNvGr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p:nvPr/>
      </p:nvGrpSpPr>
      <p:gr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0" y="0"/>
          <a:ext cx="0" cy="0"/>
          <a:chOff x="0" y="0"/>
          <a:chExt cx="0" cy="0"/>
        </a:xfrm>
      </p:grpSpPr>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259" name="Google Shape;259;p8:notes"/>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idx="1" type="body"/>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914400" y="4343400"/>
            <a:ext cx="5029200" cy="4114800"/>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t" anchorCtr="0" bIns="45700" lIns="91425" rIns="91425" spcFirstLastPara="1" tIns="45700" wrap="square">
            <a:noAutofit/>
          </a:bodyPr>
          <a:lstStyle/>
          <a:p>
            <a:pPr algn="l" indent="0" lvl="0" marL="0" rtl="0">
              <a:lnSpc>
                <a:spcPct val="100000"/>
              </a:lnSpc>
              <a:spcBef>
                <a:spcPts val="0"/>
              </a:spcBef>
              <a:spcAft>
                <a:spcPts val="0"/>
              </a:spcAft>
              <a:buSzPts val="1400"/>
              <a:buNone/>
            </a:pPr>
            <a:r>
              <a:rPr>
                <a:uFillTx/>
              </a:rPr>
              <a:t/>
            </a:r>
            <a:endParaRPr>
              <a:uFillTx/>
            </a:endParaRPr>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260" name="Google Shape;260;p8:notes"/>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spLocks/>
          </p:cNvSpPr>
          <p:nvPr>
            <p:ph idx="2" type="sldImg"/>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2143125" y="685800"/>
            <a:ext cx="2571750" cy="3429000"/>
          </a:xfrm>
          <a:custGeom>
            <a:ahLst/>
            <a:cxnLst/>
            <a:rect b="b" l="l" r="r" t="t"/>
            <a:pathLst>
              <a:path extrusionOk="0" h="120000" w="120000">
                <a:moveTo>
                  <a:pt x="0" y="0"/>
                </a:moveTo>
                <a:lnTo>
                  <a:pt x="120000" y="0"/>
                </a:lnTo>
                <a:lnTo>
                  <a:pt x="120000" y="120000"/>
                </a:lnTo>
                <a:lnTo>
                  <a:pt x="0" y="120000"/>
                </a:lnTo>
                <a:close/>
              </a:path>
            </a:pathLst>
          </a:custGeom>
          <a:noFill/>
          <a:ln>
            <a:noFill/>
          </a:ln>
        </p:spPr>
      </p:sp>
    </p:spTree>
  </p:cSld>
  <p:clrMapOv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masterClrMapping/>
  </p:clrMapOvr>
</p:notes>
</file>

<file path=ppt/slideLayouts/_rels/slideLayout1.xml.rels><?xml version="1.0" standalone="yes" ?><Relationships xmlns="http://schemas.openxmlformats.org/package/2006/relationships"><Relationship Id="rId1" Target="../slideMasters/slideMaster1.xml" Type="http://schemas.openxmlformats.org/officeDocument/2006/relationships/slideMaster"></Relationship></Relationships>
</file>

<file path=ppt/slideLayouts/_rels/slideLayout10.xml.rels><?xml version="1.0" standalone="yes" ?><Relationships xmlns="http://schemas.openxmlformats.org/package/2006/relationships"><Relationship Id="rId1" Target="../slideMasters/slideMaster1.xml" Type="http://schemas.openxmlformats.org/officeDocument/2006/relationships/slideMaster"></Relationship></Relationships>
</file>

<file path=ppt/slideLayouts/_rels/slideLayout11.xml.rels><?xml version="1.0" standalone="yes" ?><Relationships xmlns="http://schemas.openxmlformats.org/package/2006/relationships"><Relationship Id="rId1" Target="../slideMasters/slideMaster1.xml" Type="http://schemas.openxmlformats.org/officeDocument/2006/relationships/slideMaster"></Relationship></Relationships>
</file>

<file path=ppt/slideLayouts/_rels/slideLayout12.xml.rels><?xml version="1.0" standalone="yes" ?><Relationships xmlns="http://schemas.openxmlformats.org/package/2006/relationships"><Relationship Id="rId1" Target="../slideMasters/slideMaster2.xml" Type="http://schemas.openxmlformats.org/officeDocument/2006/relationships/slideMaster"></Relationship></Relationships>
</file>

<file path=ppt/slideLayouts/_rels/slideLayout13.xml.rels><?xml version="1.0" standalone="yes" ?><Relationships xmlns="http://schemas.openxmlformats.org/package/2006/relationships"><Relationship Id="rId1" Target="../slideMasters/slideMaster2.xml" Type="http://schemas.openxmlformats.org/officeDocument/2006/relationships/slideMaster"></Relationship></Relationships>
</file>

<file path=ppt/slideLayouts/_rels/slideLayout14.xml.rels><?xml version="1.0" standalone="yes" ?><Relationships xmlns="http://schemas.openxmlformats.org/package/2006/relationships"><Relationship Id="rId1" Target="../slideMasters/slideMaster2.xml" Type="http://schemas.openxmlformats.org/officeDocument/2006/relationships/slideMaster"></Relationship></Relationships>
</file>

<file path=ppt/slideLayouts/_rels/slideLayout15.xml.rels><?xml version="1.0" standalone="yes" ?><Relationships xmlns="http://schemas.openxmlformats.org/package/2006/relationships"><Relationship Id="rId1" Target="../slideMasters/slideMaster2.xml" Type="http://schemas.openxmlformats.org/officeDocument/2006/relationships/slideMaster"></Relationship></Relationships>
</file>

<file path=ppt/slideLayouts/_rels/slideLayout16.xml.rels><?xml version="1.0" standalone="yes" ?><Relationships xmlns="http://schemas.openxmlformats.org/package/2006/relationships"><Relationship Id="rId1" Target="../slideMasters/slideMaster2.xml" Type="http://schemas.openxmlformats.org/officeDocument/2006/relationships/slideMaster"></Relationship></Relationships>
</file>

<file path=ppt/slideLayouts/_rels/slideLayout17.xml.rels><?xml version="1.0" standalone="yes" ?><Relationships xmlns="http://schemas.openxmlformats.org/package/2006/relationships"><Relationship Id="rId1" Target="../slideMasters/slideMaster2.xml" Type="http://schemas.openxmlformats.org/officeDocument/2006/relationships/slideMaster"></Relationship></Relationships>
</file>

<file path=ppt/slideLayouts/_rels/slideLayout18.xml.rels><?xml version="1.0" standalone="yes" ?><Relationships xmlns="http://schemas.openxmlformats.org/package/2006/relationships"><Relationship Id="rId1" Target="../slideMasters/slideMaster2.xml" Type="http://schemas.openxmlformats.org/officeDocument/2006/relationships/slideMaster"></Relationship></Relationships>
</file>

<file path=ppt/slideLayouts/_rels/slideLayout19.xml.rels><?xml version="1.0" standalone="yes" ?><Relationships xmlns="http://schemas.openxmlformats.org/package/2006/relationships"><Relationship Id="rId1" Target="../slideMasters/slideMaster2.xml" Type="http://schemas.openxmlformats.org/officeDocument/2006/relationships/slideMaster"></Relationship></Relationships>
</file>

<file path=ppt/slideLayouts/_rels/slideLayout2.xml.rels><?xml version="1.0" standalone="yes" ?><Relationships xmlns="http://schemas.openxmlformats.org/package/2006/relationships"><Relationship Id="rId1" Target="../slideMasters/slideMaster1.xml" Type="http://schemas.openxmlformats.org/officeDocument/2006/relationships/slideMaster"></Relationship></Relationships>
</file>

<file path=ppt/slideLayouts/_rels/slideLayout20.xml.rels><?xml version="1.0" standalone="yes" ?><Relationships xmlns="http://schemas.openxmlformats.org/package/2006/relationships"><Relationship Id="rId1" Target="../slideMasters/slideMaster2.xml" Type="http://schemas.openxmlformats.org/officeDocument/2006/relationships/slideMaster"></Relationship></Relationships>
</file>

<file path=ppt/slideLayouts/_rels/slideLayout21.xml.rels><?xml version="1.0" standalone="yes" ?><Relationships xmlns="http://schemas.openxmlformats.org/package/2006/relationships"><Relationship Id="rId1" Target="../slideMasters/slideMaster2.xml" Type="http://schemas.openxmlformats.org/officeDocument/2006/relationships/slideMaster"></Relationship></Relationships>
</file>

<file path=ppt/slideLayouts/_rels/slideLayout22.xml.rels><?xml version="1.0" standalone="yes" ?><Relationships xmlns="http://schemas.openxmlformats.org/package/2006/relationships"><Relationship Id="rId1" Target="../slideMasters/slideMaster2.xml" Type="http://schemas.openxmlformats.org/officeDocument/2006/relationships/slideMaster"></Relationship></Relationships>
</file>

<file path=ppt/slideLayouts/_rels/slideLayout23.xml.rels><?xml version="1.0" standalone="yes" ?><Relationships xmlns="http://schemas.openxmlformats.org/package/2006/relationships"><Relationship Id="rId1" Target="../slideMasters/slideMaster3.xml" Type="http://schemas.openxmlformats.org/officeDocument/2006/relationships/slideMaster"></Relationship></Relationships>
</file>

<file path=ppt/slideLayouts/_rels/slideLayout24.xml.rels><?xml version="1.0" standalone="yes" ?><Relationships xmlns="http://schemas.openxmlformats.org/package/2006/relationships"><Relationship Id="rId1" Target="../slideMasters/slideMaster3.xml" Type="http://schemas.openxmlformats.org/officeDocument/2006/relationships/slideMaster"></Relationship></Relationships>
</file>

<file path=ppt/slideLayouts/_rels/slideLayout25.xml.rels><?xml version="1.0" standalone="yes" ?><Relationships xmlns="http://schemas.openxmlformats.org/package/2006/relationships"><Relationship Id="rId1" Target="../slideMasters/slideMaster3.xml" Type="http://schemas.openxmlformats.org/officeDocument/2006/relationships/slideMaster"></Relationship></Relationships>
</file>

<file path=ppt/slideLayouts/_rels/slideLayout26.xml.rels><?xml version="1.0" standalone="yes" ?><Relationships xmlns="http://schemas.openxmlformats.org/package/2006/relationships"><Relationship Id="rId1" Target="../slideMasters/slideMaster3.xml" Type="http://schemas.openxmlformats.org/officeDocument/2006/relationships/slideMaster"></Relationship></Relationships>
</file>

<file path=ppt/slideLayouts/_rels/slideLayout27.xml.rels><?xml version="1.0" standalone="yes" ?><Relationships xmlns="http://schemas.openxmlformats.org/package/2006/relationships"><Relationship Id="rId1" Target="../slideMasters/slideMaster3.xml" Type="http://schemas.openxmlformats.org/officeDocument/2006/relationships/slideMaster"></Relationship></Relationships>
</file>

<file path=ppt/slideLayouts/_rels/slideLayout28.xml.rels><?xml version="1.0" standalone="yes" ?><Relationships xmlns="http://schemas.openxmlformats.org/package/2006/relationships"><Relationship Id="rId1" Target="../slideMasters/slideMaster3.xml" Type="http://schemas.openxmlformats.org/officeDocument/2006/relationships/slideMaster"></Relationship></Relationships>
</file>

<file path=ppt/slideLayouts/_rels/slideLayout29.xml.rels><?xml version="1.0" standalone="yes" ?><Relationships xmlns="http://schemas.openxmlformats.org/package/2006/relationships"><Relationship Id="rId1" Target="../slideMasters/slideMaster3.xml" Type="http://schemas.openxmlformats.org/officeDocument/2006/relationships/slideMaster"></Relationship></Relationships>
</file>

<file path=ppt/slideLayouts/_rels/slideLayout3.xml.rels><?xml version="1.0" standalone="yes" ?><Relationships xmlns="http://schemas.openxmlformats.org/package/2006/relationships"><Relationship Id="rId1" Target="../slideMasters/slideMaster1.xml" Type="http://schemas.openxmlformats.org/officeDocument/2006/relationships/slideMaster"></Relationship></Relationships>
</file>

<file path=ppt/slideLayouts/_rels/slideLayout30.xml.rels><?xml version="1.0" standalone="yes" ?><Relationships xmlns="http://schemas.openxmlformats.org/package/2006/relationships"><Relationship Id="rId1" Target="../slideMasters/slideMaster3.xml" Type="http://schemas.openxmlformats.org/officeDocument/2006/relationships/slideMaster"></Relationship></Relationships>
</file>

<file path=ppt/slideLayouts/_rels/slideLayout31.xml.rels><?xml version="1.0" standalone="yes" ?><Relationships xmlns="http://schemas.openxmlformats.org/package/2006/relationships"><Relationship Id="rId1" Target="../slideMasters/slideMaster3.xml" Type="http://schemas.openxmlformats.org/officeDocument/2006/relationships/slideMaster"></Relationship></Relationships>
</file>

<file path=ppt/slideLayouts/_rels/slideLayout32.xml.rels><?xml version="1.0" standalone="yes" ?><Relationships xmlns="http://schemas.openxmlformats.org/package/2006/relationships"><Relationship Id="rId1" Target="../slideMasters/slideMaster3.xml" Type="http://schemas.openxmlformats.org/officeDocument/2006/relationships/slideMaster"></Relationship></Relationships>
</file>

<file path=ppt/slideLayouts/_rels/slideLayout33.xml.rels><?xml version="1.0" standalone="yes" ?><Relationships xmlns="http://schemas.openxmlformats.org/package/2006/relationships"><Relationship Id="rId1" Target="../slideMasters/slideMaster3.xml" Type="http://schemas.openxmlformats.org/officeDocument/2006/relationships/slideMaster"></Relationship></Relationships>
</file>

<file path=ppt/slideLayouts/_rels/slideLayout4.xml.rels><?xml version="1.0" standalone="yes" ?><Relationships xmlns="http://schemas.openxmlformats.org/package/2006/relationships"><Relationship Id="rId1" Target="../slideMasters/slideMaster1.xml" Type="http://schemas.openxmlformats.org/officeDocument/2006/relationships/slideMaster"></Relationship></Relationships>
</file>

<file path=ppt/slideLayouts/_rels/slideLayout5.xml.rels><?xml version="1.0" standalone="yes" ?><Relationships xmlns="http://schemas.openxmlformats.org/package/2006/relationships"><Relationship Id="rId1" Target="../slideMasters/slideMaster1.xml" Type="http://schemas.openxmlformats.org/officeDocument/2006/relationships/slideMaster"></Relationship></Relationships>
</file>

<file path=ppt/slideLayouts/_rels/slideLayout6.xml.rels><?xml version="1.0" standalone="yes" ?><Relationships xmlns="http://schemas.openxmlformats.org/package/2006/relationships"><Relationship Id="rId1" Target="../slideMasters/slideMaster1.xml" Type="http://schemas.openxmlformats.org/officeDocument/2006/relationships/slideMaster"></Relationship></Relationships>
</file>

<file path=ppt/slideLayouts/_rels/slideLayout7.xml.rels><?xml version="1.0" standalone="yes" ?><Relationships xmlns="http://schemas.openxmlformats.org/package/2006/relationships"><Relationship Id="rId1" Target="../slideMasters/slideMaster1.xml" Type="http://schemas.openxmlformats.org/officeDocument/2006/relationships/slideMaster"></Relationship></Relationships>
</file>

<file path=ppt/slideLayouts/_rels/slideLayout8.xml.rels><?xml version="1.0" standalone="yes" ?><Relationships xmlns="http://schemas.openxmlformats.org/package/2006/relationships"><Relationship Id="rId1" Target="../slideMasters/slideMaster1.xml" Type="http://schemas.openxmlformats.org/officeDocument/2006/relationships/slideMaster"></Relationship></Relationships>
</file>

<file path=ppt/slideLayouts/_rels/slideLayout9.xml.rels><?xml version="1.0" standalone="yes" ?><Relationships xmlns="http://schemas.openxmlformats.org/package/2006/relationships"><Relationship Id="rId1" Target="../slideMasters/slideMaster1.xml" Type="http://schemas.openxmlformats.org/officeDocument/2006/relationships/slideMaster"></Relationship></Relationships>
</file>

<file path=ppt/slideLayouts/slideLayout1.xml><?xml version="1.0" encoding="utf-8"?>
<p:sldLayout xmlns:a="http://schemas.openxmlformats.org/drawingml/2006/main" xmlns:p="http://schemas.openxmlformats.org/presentationml/2006/main" xmlns:s="http://schemas.openxmlformats.org/officeDocument/2006/sharedTypes" xmlns:r="http://schemas.openxmlformats.org/officeDocument/2006/relationships" type="tx">
  <p:cSld name="TITLE_AND_BODY">
    <p:spTree>
      <p:nvGrp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9" name="Shape 9"/>
        <p:cNvGr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p:nvPr/>
      </p:nvGrpSpPr>
      <p:gr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0" y="0"/>
          <a:ext cx="0" cy="0"/>
          <a:chOff x="0" y="0"/>
          <a:chExt cx="0" cy="0"/>
        </a:xfrm>
      </p:grpSpPr>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10" name="Google Shape;10;p10"/>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idx="12" type="sldNum"/>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6251118" y="8583930"/>
            <a:ext cx="263983" cy="269241"/>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ctr" anchorCtr="0" bIns="45700" lIns="45700" rIns="45700" spcFirstLastPara="1" tIns="45700" wrap="square">
            <a:spAutoFit/>
          </a:bodyPr>
          <a:lstStyle>
            <a:lvl1pPr algn="r" indent="0" lvl="0"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1pPr>
            <a:lvl2pPr algn="r" indent="0" lvl="1"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2pPr>
            <a:lvl3pPr algn="r" indent="0" lvl="2"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3pPr>
            <a:lvl4pPr algn="r" indent="0" lvl="3"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4pPr>
            <a:lvl5pPr algn="r" indent="0" lvl="4"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5pPr>
            <a:lvl6pPr algn="r" indent="0" lvl="5"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6pPr>
            <a:lvl7pPr algn="r" indent="0" lvl="6"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7pPr>
            <a:lvl8pPr algn="r" indent="0" lvl="7"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8pPr>
            <a:lvl9pPr algn="r" indent="0" lvl="8"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9pPr>
          </a:lstStyle>
          <a:p>
            <a:pPr algn="r" indent="0" lvl="0" marL="0" rtl="0">
              <a:spcBef>
                <a:spcPts val="0"/>
              </a:spcBef>
              <a:spcAft>
                <a:spcPts val="0"/>
              </a:spcAft>
              <a:buNone/>
            </a:pPr>
            <a:fld id="{00000000-1234-1234-1234-123412341234}" type="slidenum">
              <a:rPr lang="es-ES">
                <a:uFillTx/>
              </a:rPr>
              <a:t>‹#›</a:t>
            </a:fld>
            <a:endParaRPr>
              <a:uFillTx/>
            </a:endParaRPr>
          </a:p>
        </p:txBody>
      </p:sp>
    </p:spTree>
  </p:cSld>
  <p:clrMapOv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masterClrMapping/>
  </p:clrMapOvr>
</p:sldLayout>
</file>

<file path=ppt/slideLayouts/slideLayout10.xml><?xml version="1.0" encoding="utf-8"?>
<p:sldLayout xmlns:a="http://schemas.openxmlformats.org/drawingml/2006/main" xmlns:p="http://schemas.openxmlformats.org/presentationml/2006/main" xmlns:s="http://schemas.openxmlformats.org/officeDocument/2006/sharedTypes" xmlns:r="http://schemas.openxmlformats.org/officeDocument/2006/relationships">
  <p:cSld name="Título y texto vertical">
    <p:spTree>
      <p:nvGrp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45" name="Shape 45"/>
        <p:cNvGr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p:nvPr/>
      </p:nvGrpSpPr>
      <p:gr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0" y="0"/>
          <a:ext cx="0" cy="0"/>
          <a:chOff x="0" y="0"/>
          <a:chExt cx="0" cy="0"/>
        </a:xfrm>
      </p:grpSpPr>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46" name="Google Shape;46;p24"/>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type="title"/>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342900" y="366183"/>
            <a:ext cx="6172200" cy="1524001"/>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ctr" anchorCtr="0" bIns="45700" lIns="45700" rIns="45700" spcFirstLastPara="1" tIns="45700" wrap="square">
            <a:normAutofit/>
          </a:bodyPr>
          <a:lstStyle>
            <a:lvl1pPr algn="ctr" lvl="0">
              <a:lnSpc>
                <a:spcPct val="100000"/>
              </a:lnSpc>
              <a:spcBef>
                <a:spcPts val="0"/>
              </a:spcBef>
              <a:spcAft>
                <a:spcPts val="0"/>
              </a:spcAft>
              <a:buClr>
                <a:srgbClr val="000000"/>
              </a:buClr>
              <a:buSzPts val="1800"/>
              <a:buNone/>
              <a:defRPr>
                <a:uFillTx/>
              </a:defRPr>
            </a:lvl1pPr>
            <a:lvl2pPr algn="ctr" lvl="1">
              <a:lnSpc>
                <a:spcPct val="100000"/>
              </a:lnSpc>
              <a:spcBef>
                <a:spcPts val="0"/>
              </a:spcBef>
              <a:spcAft>
                <a:spcPts val="0"/>
              </a:spcAft>
              <a:buClr>
                <a:srgbClr val="000000"/>
              </a:buClr>
              <a:buSzPts val="1800"/>
              <a:buNone/>
              <a:defRPr>
                <a:uFillTx/>
              </a:defRPr>
            </a:lvl2pPr>
            <a:lvl3pPr algn="ctr" lvl="2">
              <a:lnSpc>
                <a:spcPct val="100000"/>
              </a:lnSpc>
              <a:spcBef>
                <a:spcPts val="0"/>
              </a:spcBef>
              <a:spcAft>
                <a:spcPts val="0"/>
              </a:spcAft>
              <a:buClr>
                <a:srgbClr val="000000"/>
              </a:buClr>
              <a:buSzPts val="1800"/>
              <a:buNone/>
              <a:defRPr>
                <a:uFillTx/>
              </a:defRPr>
            </a:lvl3pPr>
            <a:lvl4pPr algn="ctr" lvl="3">
              <a:lnSpc>
                <a:spcPct val="100000"/>
              </a:lnSpc>
              <a:spcBef>
                <a:spcPts val="0"/>
              </a:spcBef>
              <a:spcAft>
                <a:spcPts val="0"/>
              </a:spcAft>
              <a:buClr>
                <a:srgbClr val="000000"/>
              </a:buClr>
              <a:buSzPts val="1800"/>
              <a:buNone/>
              <a:defRPr>
                <a:uFillTx/>
              </a:defRPr>
            </a:lvl4pPr>
            <a:lvl5pPr algn="ctr" lvl="4">
              <a:lnSpc>
                <a:spcPct val="100000"/>
              </a:lnSpc>
              <a:spcBef>
                <a:spcPts val="0"/>
              </a:spcBef>
              <a:spcAft>
                <a:spcPts val="0"/>
              </a:spcAft>
              <a:buClr>
                <a:srgbClr val="000000"/>
              </a:buClr>
              <a:buSzPts val="1800"/>
              <a:buNone/>
              <a:defRPr>
                <a:uFillTx/>
              </a:defRPr>
            </a:lvl5pPr>
            <a:lvl6pPr algn="ctr" lvl="5">
              <a:lnSpc>
                <a:spcPct val="100000"/>
              </a:lnSpc>
              <a:spcBef>
                <a:spcPts val="0"/>
              </a:spcBef>
              <a:spcAft>
                <a:spcPts val="0"/>
              </a:spcAft>
              <a:buClr>
                <a:srgbClr val="000000"/>
              </a:buClr>
              <a:buSzPts val="1800"/>
              <a:buNone/>
              <a:defRPr>
                <a:uFillTx/>
              </a:defRPr>
            </a:lvl6pPr>
            <a:lvl7pPr algn="ctr" lvl="6">
              <a:lnSpc>
                <a:spcPct val="100000"/>
              </a:lnSpc>
              <a:spcBef>
                <a:spcPts val="0"/>
              </a:spcBef>
              <a:spcAft>
                <a:spcPts val="0"/>
              </a:spcAft>
              <a:buClr>
                <a:srgbClr val="000000"/>
              </a:buClr>
              <a:buSzPts val="1800"/>
              <a:buNone/>
              <a:defRPr>
                <a:uFillTx/>
              </a:defRPr>
            </a:lvl7pPr>
            <a:lvl8pPr algn="ctr" lvl="7">
              <a:lnSpc>
                <a:spcPct val="100000"/>
              </a:lnSpc>
              <a:spcBef>
                <a:spcPts val="0"/>
              </a:spcBef>
              <a:spcAft>
                <a:spcPts val="0"/>
              </a:spcAft>
              <a:buClr>
                <a:srgbClr val="000000"/>
              </a:buClr>
              <a:buSzPts val="1800"/>
              <a:buNone/>
              <a:defRPr>
                <a:uFillTx/>
              </a:defRPr>
            </a:lvl8pPr>
            <a:lvl9pPr algn="ctr" lvl="8">
              <a:lnSpc>
                <a:spcPct val="100000"/>
              </a:lnSpc>
              <a:spcBef>
                <a:spcPts val="0"/>
              </a:spcBef>
              <a:spcAft>
                <a:spcPts val="0"/>
              </a:spcAft>
              <a:buClr>
                <a:srgbClr val="000000"/>
              </a:buClr>
              <a:buSzPts val="1800"/>
              <a:buNone/>
              <a:defRPr>
                <a:uFillTx/>
              </a:defRPr>
            </a:lvl9pPr>
          </a:lstStyle>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47" name="Google Shape;47;p24"/>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idx="1" type="body"/>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342900" y="2133600"/>
            <a:ext cx="6172200" cy="6034618"/>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t" anchorCtr="0" bIns="45700" lIns="45700" rIns="45700" spcFirstLastPara="1" tIns="45700" wrap="square">
            <a:normAutofit/>
          </a:bodyPr>
          <a:lstStyle>
            <a:lvl1pPr algn="l" indent="-342900" lvl="0" marL="457200">
              <a:lnSpc>
                <a:spcPct val="100000"/>
              </a:lnSpc>
              <a:spcBef>
                <a:spcPts val="700"/>
              </a:spcBef>
              <a:spcAft>
                <a:spcPts val="0"/>
              </a:spcAft>
              <a:buClr>
                <a:srgbClr val="000000"/>
              </a:buClr>
              <a:buSzPts val="1800"/>
              <a:buChar char="•"/>
              <a:defRPr>
                <a:uFillTx/>
              </a:defRPr>
            </a:lvl1pPr>
            <a:lvl2pPr algn="l" indent="-342900" lvl="1" marL="914400">
              <a:lnSpc>
                <a:spcPct val="100000"/>
              </a:lnSpc>
              <a:spcBef>
                <a:spcPts val="700"/>
              </a:spcBef>
              <a:spcAft>
                <a:spcPts val="0"/>
              </a:spcAft>
              <a:buClr>
                <a:srgbClr val="000000"/>
              </a:buClr>
              <a:buSzPts val="1800"/>
              <a:buChar char="–"/>
              <a:defRPr>
                <a:uFillTx/>
              </a:defRPr>
            </a:lvl2pPr>
            <a:lvl3pPr algn="l" indent="-342900" lvl="2" marL="1371600">
              <a:lnSpc>
                <a:spcPct val="100000"/>
              </a:lnSpc>
              <a:spcBef>
                <a:spcPts val="700"/>
              </a:spcBef>
              <a:spcAft>
                <a:spcPts val="0"/>
              </a:spcAft>
              <a:buClr>
                <a:srgbClr val="000000"/>
              </a:buClr>
              <a:buSzPts val="1800"/>
              <a:buChar char="•"/>
              <a:defRPr>
                <a:uFillTx/>
              </a:defRPr>
            </a:lvl3pPr>
            <a:lvl4pPr algn="l" indent="-342900" lvl="3" marL="1828800">
              <a:lnSpc>
                <a:spcPct val="100000"/>
              </a:lnSpc>
              <a:spcBef>
                <a:spcPts val="700"/>
              </a:spcBef>
              <a:spcAft>
                <a:spcPts val="0"/>
              </a:spcAft>
              <a:buClr>
                <a:srgbClr val="000000"/>
              </a:buClr>
              <a:buSzPts val="1800"/>
              <a:buChar char="–"/>
              <a:defRPr>
                <a:uFillTx/>
              </a:defRPr>
            </a:lvl4pPr>
            <a:lvl5pPr algn="l" indent="-342900" lvl="4" marL="2286000">
              <a:lnSpc>
                <a:spcPct val="100000"/>
              </a:lnSpc>
              <a:spcBef>
                <a:spcPts val="700"/>
              </a:spcBef>
              <a:spcAft>
                <a:spcPts val="0"/>
              </a:spcAft>
              <a:buClr>
                <a:srgbClr val="000000"/>
              </a:buClr>
              <a:buSzPts val="1800"/>
              <a:buChar char="»"/>
              <a:defRPr>
                <a:uFillTx/>
              </a:defRPr>
            </a:lvl5pPr>
            <a:lvl6pPr algn="l" indent="-342900" lvl="5" marL="2743200">
              <a:lnSpc>
                <a:spcPct val="100000"/>
              </a:lnSpc>
              <a:spcBef>
                <a:spcPts val="700"/>
              </a:spcBef>
              <a:spcAft>
                <a:spcPts val="0"/>
              </a:spcAft>
              <a:buClr>
                <a:srgbClr val="000000"/>
              </a:buClr>
              <a:buSzPts val="1800"/>
              <a:buChar char="•"/>
              <a:defRPr>
                <a:uFillTx/>
              </a:defRPr>
            </a:lvl6pPr>
            <a:lvl7pPr algn="l" indent="-342900" lvl="6" marL="3200400">
              <a:lnSpc>
                <a:spcPct val="100000"/>
              </a:lnSpc>
              <a:spcBef>
                <a:spcPts val="700"/>
              </a:spcBef>
              <a:spcAft>
                <a:spcPts val="0"/>
              </a:spcAft>
              <a:buClr>
                <a:srgbClr val="000000"/>
              </a:buClr>
              <a:buSzPts val="1800"/>
              <a:buChar char="•"/>
              <a:defRPr>
                <a:uFillTx/>
              </a:defRPr>
            </a:lvl7pPr>
            <a:lvl8pPr algn="l" indent="-342900" lvl="7" marL="3657600">
              <a:lnSpc>
                <a:spcPct val="100000"/>
              </a:lnSpc>
              <a:spcBef>
                <a:spcPts val="700"/>
              </a:spcBef>
              <a:spcAft>
                <a:spcPts val="0"/>
              </a:spcAft>
              <a:buClr>
                <a:srgbClr val="000000"/>
              </a:buClr>
              <a:buSzPts val="1800"/>
              <a:buChar char="•"/>
              <a:defRPr>
                <a:uFillTx/>
              </a:defRPr>
            </a:lvl8pPr>
            <a:lvl9pPr algn="l" indent="-342900" lvl="8" marL="4114800">
              <a:lnSpc>
                <a:spcPct val="100000"/>
              </a:lnSpc>
              <a:spcBef>
                <a:spcPts val="700"/>
              </a:spcBef>
              <a:spcAft>
                <a:spcPts val="0"/>
              </a:spcAft>
              <a:buClr>
                <a:srgbClr val="000000"/>
              </a:buClr>
              <a:buSzPts val="1800"/>
              <a:buChar char="•"/>
              <a:defRPr>
                <a:uFillTx/>
              </a:defRPr>
            </a:lvl9pPr>
          </a:lstStyle>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48" name="Google Shape;48;p24"/>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idx="12" type="sldNum"/>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6251118" y="8583930"/>
            <a:ext cx="263983" cy="269241"/>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ctr" anchorCtr="0" bIns="45700" lIns="45700" rIns="45700" spcFirstLastPara="1" tIns="45700" wrap="square">
            <a:spAutoFit/>
          </a:bodyPr>
          <a:lstStyle>
            <a:lvl1pPr algn="r" indent="0" lvl="0"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1pPr>
            <a:lvl2pPr algn="r" indent="0" lvl="1"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2pPr>
            <a:lvl3pPr algn="r" indent="0" lvl="2"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3pPr>
            <a:lvl4pPr algn="r" indent="0" lvl="3"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4pPr>
            <a:lvl5pPr algn="r" indent="0" lvl="4"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5pPr>
            <a:lvl6pPr algn="r" indent="0" lvl="5"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6pPr>
            <a:lvl7pPr algn="r" indent="0" lvl="6"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7pPr>
            <a:lvl8pPr algn="r" indent="0" lvl="7"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8pPr>
            <a:lvl9pPr algn="r" indent="0" lvl="8"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9pPr>
          </a:lstStyle>
          <a:p>
            <a:pPr algn="r" indent="0" lvl="0" marL="0" rtl="0">
              <a:spcBef>
                <a:spcPts val="0"/>
              </a:spcBef>
              <a:spcAft>
                <a:spcPts val="0"/>
              </a:spcAft>
              <a:buNone/>
            </a:pPr>
            <a:fld id="{00000000-1234-1234-1234-123412341234}" type="slidenum">
              <a:rPr lang="es-ES">
                <a:uFillTx/>
              </a:rPr>
              <a:t>‹#›</a:t>
            </a:fld>
            <a:endParaRPr>
              <a:uFillTx/>
            </a:endParaRPr>
          </a:p>
        </p:txBody>
      </p:sp>
    </p:spTree>
  </p:cSld>
  <p:clrMapOv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masterClrMapping/>
  </p:clrMapOvr>
</p:sldLayout>
</file>

<file path=ppt/slideLayouts/slideLayout11.xml><?xml version="1.0" encoding="utf-8"?>
<p:sldLayout xmlns:a="http://schemas.openxmlformats.org/drawingml/2006/main" xmlns:p="http://schemas.openxmlformats.org/presentationml/2006/main" xmlns:s="http://schemas.openxmlformats.org/officeDocument/2006/sharedTypes" xmlns:r="http://schemas.openxmlformats.org/officeDocument/2006/relationships">
  <p:cSld name="Título vertical y texto">
    <p:spTree>
      <p:nvGrp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49" name="Shape 49"/>
        <p:cNvGr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p:nvPr/>
      </p:nvGrpSpPr>
      <p:gr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0" y="0"/>
          <a:ext cx="0" cy="0"/>
          <a:chOff x="0" y="0"/>
          <a:chExt cx="0" cy="0"/>
        </a:xfrm>
      </p:grpSpPr>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50" name="Google Shape;50;p25"/>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type="title"/>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3729037" y="488951"/>
            <a:ext cx="1157289" cy="10401301"/>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ctr" anchorCtr="0" bIns="45700" lIns="45700" rIns="45700" spcFirstLastPara="1" tIns="45700" wrap="square">
            <a:normAutofit/>
          </a:bodyPr>
          <a:lstStyle>
            <a:lvl1pPr algn="ctr" lvl="0">
              <a:lnSpc>
                <a:spcPct val="100000"/>
              </a:lnSpc>
              <a:spcBef>
                <a:spcPts val="0"/>
              </a:spcBef>
              <a:spcAft>
                <a:spcPts val="0"/>
              </a:spcAft>
              <a:buClr>
                <a:srgbClr val="000000"/>
              </a:buClr>
              <a:buSzPts val="1800"/>
              <a:buNone/>
              <a:defRPr>
                <a:uFillTx/>
              </a:defRPr>
            </a:lvl1pPr>
            <a:lvl2pPr algn="ctr" lvl="1">
              <a:lnSpc>
                <a:spcPct val="100000"/>
              </a:lnSpc>
              <a:spcBef>
                <a:spcPts val="0"/>
              </a:spcBef>
              <a:spcAft>
                <a:spcPts val="0"/>
              </a:spcAft>
              <a:buClr>
                <a:srgbClr val="000000"/>
              </a:buClr>
              <a:buSzPts val="1800"/>
              <a:buNone/>
              <a:defRPr>
                <a:uFillTx/>
              </a:defRPr>
            </a:lvl2pPr>
            <a:lvl3pPr algn="ctr" lvl="2">
              <a:lnSpc>
                <a:spcPct val="100000"/>
              </a:lnSpc>
              <a:spcBef>
                <a:spcPts val="0"/>
              </a:spcBef>
              <a:spcAft>
                <a:spcPts val="0"/>
              </a:spcAft>
              <a:buClr>
                <a:srgbClr val="000000"/>
              </a:buClr>
              <a:buSzPts val="1800"/>
              <a:buNone/>
              <a:defRPr>
                <a:uFillTx/>
              </a:defRPr>
            </a:lvl3pPr>
            <a:lvl4pPr algn="ctr" lvl="3">
              <a:lnSpc>
                <a:spcPct val="100000"/>
              </a:lnSpc>
              <a:spcBef>
                <a:spcPts val="0"/>
              </a:spcBef>
              <a:spcAft>
                <a:spcPts val="0"/>
              </a:spcAft>
              <a:buClr>
                <a:srgbClr val="000000"/>
              </a:buClr>
              <a:buSzPts val="1800"/>
              <a:buNone/>
              <a:defRPr>
                <a:uFillTx/>
              </a:defRPr>
            </a:lvl4pPr>
            <a:lvl5pPr algn="ctr" lvl="4">
              <a:lnSpc>
                <a:spcPct val="100000"/>
              </a:lnSpc>
              <a:spcBef>
                <a:spcPts val="0"/>
              </a:spcBef>
              <a:spcAft>
                <a:spcPts val="0"/>
              </a:spcAft>
              <a:buClr>
                <a:srgbClr val="000000"/>
              </a:buClr>
              <a:buSzPts val="1800"/>
              <a:buNone/>
              <a:defRPr>
                <a:uFillTx/>
              </a:defRPr>
            </a:lvl5pPr>
            <a:lvl6pPr algn="ctr" lvl="5">
              <a:lnSpc>
                <a:spcPct val="100000"/>
              </a:lnSpc>
              <a:spcBef>
                <a:spcPts val="0"/>
              </a:spcBef>
              <a:spcAft>
                <a:spcPts val="0"/>
              </a:spcAft>
              <a:buClr>
                <a:srgbClr val="000000"/>
              </a:buClr>
              <a:buSzPts val="1800"/>
              <a:buNone/>
              <a:defRPr>
                <a:uFillTx/>
              </a:defRPr>
            </a:lvl6pPr>
            <a:lvl7pPr algn="ctr" lvl="6">
              <a:lnSpc>
                <a:spcPct val="100000"/>
              </a:lnSpc>
              <a:spcBef>
                <a:spcPts val="0"/>
              </a:spcBef>
              <a:spcAft>
                <a:spcPts val="0"/>
              </a:spcAft>
              <a:buClr>
                <a:srgbClr val="000000"/>
              </a:buClr>
              <a:buSzPts val="1800"/>
              <a:buNone/>
              <a:defRPr>
                <a:uFillTx/>
              </a:defRPr>
            </a:lvl7pPr>
            <a:lvl8pPr algn="ctr" lvl="7">
              <a:lnSpc>
                <a:spcPct val="100000"/>
              </a:lnSpc>
              <a:spcBef>
                <a:spcPts val="0"/>
              </a:spcBef>
              <a:spcAft>
                <a:spcPts val="0"/>
              </a:spcAft>
              <a:buClr>
                <a:srgbClr val="000000"/>
              </a:buClr>
              <a:buSzPts val="1800"/>
              <a:buNone/>
              <a:defRPr>
                <a:uFillTx/>
              </a:defRPr>
            </a:lvl8pPr>
            <a:lvl9pPr algn="ctr" lvl="8">
              <a:lnSpc>
                <a:spcPct val="100000"/>
              </a:lnSpc>
              <a:spcBef>
                <a:spcPts val="0"/>
              </a:spcBef>
              <a:spcAft>
                <a:spcPts val="0"/>
              </a:spcAft>
              <a:buClr>
                <a:srgbClr val="000000"/>
              </a:buClr>
              <a:buSzPts val="1800"/>
              <a:buNone/>
              <a:defRPr>
                <a:uFillTx/>
              </a:defRPr>
            </a:lvl9pPr>
          </a:lstStyle>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51" name="Google Shape;51;p25"/>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idx="1" type="body"/>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257175" y="488951"/>
            <a:ext cx="3357563" cy="10401301"/>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t" anchorCtr="0" bIns="45700" lIns="45700" rIns="45700" spcFirstLastPara="1" tIns="45700" wrap="square">
            <a:normAutofit/>
          </a:bodyPr>
          <a:lstStyle>
            <a:lvl1pPr algn="l" indent="-342900" lvl="0" marL="457200">
              <a:lnSpc>
                <a:spcPct val="100000"/>
              </a:lnSpc>
              <a:spcBef>
                <a:spcPts val="700"/>
              </a:spcBef>
              <a:spcAft>
                <a:spcPts val="0"/>
              </a:spcAft>
              <a:buClr>
                <a:srgbClr val="000000"/>
              </a:buClr>
              <a:buSzPts val="1800"/>
              <a:buChar char="•"/>
              <a:defRPr>
                <a:uFillTx/>
              </a:defRPr>
            </a:lvl1pPr>
            <a:lvl2pPr algn="l" indent="-342900" lvl="1" marL="914400">
              <a:lnSpc>
                <a:spcPct val="100000"/>
              </a:lnSpc>
              <a:spcBef>
                <a:spcPts val="700"/>
              </a:spcBef>
              <a:spcAft>
                <a:spcPts val="0"/>
              </a:spcAft>
              <a:buClr>
                <a:srgbClr val="000000"/>
              </a:buClr>
              <a:buSzPts val="1800"/>
              <a:buChar char="–"/>
              <a:defRPr>
                <a:uFillTx/>
              </a:defRPr>
            </a:lvl2pPr>
            <a:lvl3pPr algn="l" indent="-342900" lvl="2" marL="1371600">
              <a:lnSpc>
                <a:spcPct val="100000"/>
              </a:lnSpc>
              <a:spcBef>
                <a:spcPts val="700"/>
              </a:spcBef>
              <a:spcAft>
                <a:spcPts val="0"/>
              </a:spcAft>
              <a:buClr>
                <a:srgbClr val="000000"/>
              </a:buClr>
              <a:buSzPts val="1800"/>
              <a:buChar char="•"/>
              <a:defRPr>
                <a:uFillTx/>
              </a:defRPr>
            </a:lvl3pPr>
            <a:lvl4pPr algn="l" indent="-342900" lvl="3" marL="1828800">
              <a:lnSpc>
                <a:spcPct val="100000"/>
              </a:lnSpc>
              <a:spcBef>
                <a:spcPts val="700"/>
              </a:spcBef>
              <a:spcAft>
                <a:spcPts val="0"/>
              </a:spcAft>
              <a:buClr>
                <a:srgbClr val="000000"/>
              </a:buClr>
              <a:buSzPts val="1800"/>
              <a:buChar char="–"/>
              <a:defRPr>
                <a:uFillTx/>
              </a:defRPr>
            </a:lvl4pPr>
            <a:lvl5pPr algn="l" indent="-342900" lvl="4" marL="2286000">
              <a:lnSpc>
                <a:spcPct val="100000"/>
              </a:lnSpc>
              <a:spcBef>
                <a:spcPts val="700"/>
              </a:spcBef>
              <a:spcAft>
                <a:spcPts val="0"/>
              </a:spcAft>
              <a:buClr>
                <a:srgbClr val="000000"/>
              </a:buClr>
              <a:buSzPts val="1800"/>
              <a:buChar char="»"/>
              <a:defRPr>
                <a:uFillTx/>
              </a:defRPr>
            </a:lvl5pPr>
            <a:lvl6pPr algn="l" indent="-342900" lvl="5" marL="2743200">
              <a:lnSpc>
                <a:spcPct val="100000"/>
              </a:lnSpc>
              <a:spcBef>
                <a:spcPts val="700"/>
              </a:spcBef>
              <a:spcAft>
                <a:spcPts val="0"/>
              </a:spcAft>
              <a:buClr>
                <a:srgbClr val="000000"/>
              </a:buClr>
              <a:buSzPts val="1800"/>
              <a:buChar char="•"/>
              <a:defRPr>
                <a:uFillTx/>
              </a:defRPr>
            </a:lvl6pPr>
            <a:lvl7pPr algn="l" indent="-342900" lvl="6" marL="3200400">
              <a:lnSpc>
                <a:spcPct val="100000"/>
              </a:lnSpc>
              <a:spcBef>
                <a:spcPts val="700"/>
              </a:spcBef>
              <a:spcAft>
                <a:spcPts val="0"/>
              </a:spcAft>
              <a:buClr>
                <a:srgbClr val="000000"/>
              </a:buClr>
              <a:buSzPts val="1800"/>
              <a:buChar char="•"/>
              <a:defRPr>
                <a:uFillTx/>
              </a:defRPr>
            </a:lvl7pPr>
            <a:lvl8pPr algn="l" indent="-342900" lvl="7" marL="3657600">
              <a:lnSpc>
                <a:spcPct val="100000"/>
              </a:lnSpc>
              <a:spcBef>
                <a:spcPts val="700"/>
              </a:spcBef>
              <a:spcAft>
                <a:spcPts val="0"/>
              </a:spcAft>
              <a:buClr>
                <a:srgbClr val="000000"/>
              </a:buClr>
              <a:buSzPts val="1800"/>
              <a:buChar char="•"/>
              <a:defRPr>
                <a:uFillTx/>
              </a:defRPr>
            </a:lvl8pPr>
            <a:lvl9pPr algn="l" indent="-342900" lvl="8" marL="4114800">
              <a:lnSpc>
                <a:spcPct val="100000"/>
              </a:lnSpc>
              <a:spcBef>
                <a:spcPts val="700"/>
              </a:spcBef>
              <a:spcAft>
                <a:spcPts val="0"/>
              </a:spcAft>
              <a:buClr>
                <a:srgbClr val="000000"/>
              </a:buClr>
              <a:buSzPts val="1800"/>
              <a:buChar char="•"/>
              <a:defRPr>
                <a:uFillTx/>
              </a:defRPr>
            </a:lvl9pPr>
          </a:lstStyle>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52" name="Google Shape;52;p25"/>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idx="12" type="sldNum"/>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6251118" y="8583930"/>
            <a:ext cx="263983" cy="269241"/>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ctr" anchorCtr="0" bIns="45700" lIns="45700" rIns="45700" spcFirstLastPara="1" tIns="45700" wrap="square">
            <a:spAutoFit/>
          </a:bodyPr>
          <a:lstStyle>
            <a:lvl1pPr algn="r" indent="0" lvl="0"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1pPr>
            <a:lvl2pPr algn="r" indent="0" lvl="1"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2pPr>
            <a:lvl3pPr algn="r" indent="0" lvl="2"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3pPr>
            <a:lvl4pPr algn="r" indent="0" lvl="3"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4pPr>
            <a:lvl5pPr algn="r" indent="0" lvl="4"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5pPr>
            <a:lvl6pPr algn="r" indent="0" lvl="5"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6pPr>
            <a:lvl7pPr algn="r" indent="0" lvl="6"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7pPr>
            <a:lvl8pPr algn="r" indent="0" lvl="7"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8pPr>
            <a:lvl9pPr algn="r" indent="0" lvl="8"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9pPr>
          </a:lstStyle>
          <a:p>
            <a:pPr algn="r" indent="0" lvl="0" marL="0" rtl="0">
              <a:spcBef>
                <a:spcPts val="0"/>
              </a:spcBef>
              <a:spcAft>
                <a:spcPts val="0"/>
              </a:spcAft>
              <a:buNone/>
            </a:pPr>
            <a:fld id="{00000000-1234-1234-1234-123412341234}" type="slidenum">
              <a:rPr lang="es-ES">
                <a:uFillTx/>
              </a:rPr>
              <a:t>‹#›</a:t>
            </a:fld>
            <a:endParaRPr>
              <a:uFillTx/>
            </a:endParaRPr>
          </a:p>
        </p:txBody>
      </p:sp>
    </p:spTree>
  </p:cSld>
  <p:clrMapOv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masterClrMapping/>
  </p:clrMapOvr>
</p:sldLayout>
</file>

<file path=ppt/slideLayouts/slideLayout12.xml><?xml version="1.0" encoding="utf-8"?>
<p:sldLayout xmlns:a="http://schemas.openxmlformats.org/drawingml/2006/main" xmlns:p="http://schemas.openxmlformats.org/presentationml/2006/main" xmlns:s="http://schemas.openxmlformats.org/officeDocument/2006/sharedTypes" xmlns:r="http://schemas.openxmlformats.org/officeDocument/2006/relationships" type="blank">
  <p:cSld name="BLANK">
    <p:spTree>
      <p:nvGrp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59" name="Shape 59"/>
        <p:cNvGr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p:nvPr/>
      </p:nvGrpSpPr>
      <p:gr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0" y="0"/>
          <a:ext cx="0" cy="0"/>
          <a:chOff x="0" y="0"/>
          <a:chExt cx="0" cy="0"/>
        </a:xfrm>
      </p:grpSpPr>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60" name="Google Shape;60;p12"/>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idx="10" type="dt"/>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342900" y="8475134"/>
            <a:ext cx="1600200" cy="486833"/>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ctr" anchorCtr="0" bIns="45700" lIns="91425" rIns="91425" spcFirstLastPara="1" tIns="45700" wrap="square">
            <a:noAutofit/>
          </a:bodyPr>
          <a:lstStyle>
            <a:lvl1pPr algn="l" lvl="0">
              <a:lnSpc>
                <a:spcPct val="100000"/>
              </a:lnSpc>
              <a:spcBef>
                <a:spcPts val="0"/>
              </a:spcBef>
              <a:spcAft>
                <a:spcPts val="0"/>
              </a:spcAft>
              <a:buClr>
                <a:srgbClr val="888888"/>
              </a:buClr>
              <a:buSzPts val="1800"/>
              <a:buNone/>
              <a:defRPr>
                <a:uFillTx/>
              </a:defRPr>
            </a:lvl1pPr>
            <a:lvl2pPr algn="l" lvl="1">
              <a:lnSpc>
                <a:spcPct val="100000"/>
              </a:lnSpc>
              <a:spcBef>
                <a:spcPts val="0"/>
              </a:spcBef>
              <a:spcAft>
                <a:spcPts val="0"/>
              </a:spcAft>
              <a:buClr>
                <a:srgbClr val="000000"/>
              </a:buClr>
              <a:buSzPts val="1800"/>
              <a:buNone/>
              <a:defRPr>
                <a:uFillTx/>
              </a:defRPr>
            </a:lvl2pPr>
            <a:lvl3pPr algn="l" lvl="2">
              <a:lnSpc>
                <a:spcPct val="100000"/>
              </a:lnSpc>
              <a:spcBef>
                <a:spcPts val="0"/>
              </a:spcBef>
              <a:spcAft>
                <a:spcPts val="0"/>
              </a:spcAft>
              <a:buClr>
                <a:srgbClr val="000000"/>
              </a:buClr>
              <a:buSzPts val="1800"/>
              <a:buNone/>
              <a:defRPr>
                <a:uFillTx/>
              </a:defRPr>
            </a:lvl3pPr>
            <a:lvl4pPr algn="l" lvl="3">
              <a:lnSpc>
                <a:spcPct val="100000"/>
              </a:lnSpc>
              <a:spcBef>
                <a:spcPts val="0"/>
              </a:spcBef>
              <a:spcAft>
                <a:spcPts val="0"/>
              </a:spcAft>
              <a:buClr>
                <a:srgbClr val="000000"/>
              </a:buClr>
              <a:buSzPts val="1800"/>
              <a:buNone/>
              <a:defRPr>
                <a:uFillTx/>
              </a:defRPr>
            </a:lvl4pPr>
            <a:lvl5pPr algn="l" lvl="4">
              <a:lnSpc>
                <a:spcPct val="100000"/>
              </a:lnSpc>
              <a:spcBef>
                <a:spcPts val="0"/>
              </a:spcBef>
              <a:spcAft>
                <a:spcPts val="0"/>
              </a:spcAft>
              <a:buClr>
                <a:srgbClr val="000000"/>
              </a:buClr>
              <a:buSzPts val="1800"/>
              <a:buNone/>
              <a:defRPr>
                <a:uFillTx/>
              </a:defRPr>
            </a:lvl5pPr>
            <a:lvl6pPr algn="l" lvl="5">
              <a:lnSpc>
                <a:spcPct val="100000"/>
              </a:lnSpc>
              <a:spcBef>
                <a:spcPts val="0"/>
              </a:spcBef>
              <a:spcAft>
                <a:spcPts val="0"/>
              </a:spcAft>
              <a:buClr>
                <a:srgbClr val="000000"/>
              </a:buClr>
              <a:buSzPts val="1800"/>
              <a:buNone/>
              <a:defRPr>
                <a:uFillTx/>
              </a:defRPr>
            </a:lvl6pPr>
            <a:lvl7pPr algn="l" lvl="6">
              <a:lnSpc>
                <a:spcPct val="100000"/>
              </a:lnSpc>
              <a:spcBef>
                <a:spcPts val="0"/>
              </a:spcBef>
              <a:spcAft>
                <a:spcPts val="0"/>
              </a:spcAft>
              <a:buClr>
                <a:srgbClr val="000000"/>
              </a:buClr>
              <a:buSzPts val="1800"/>
              <a:buNone/>
              <a:defRPr>
                <a:uFillTx/>
              </a:defRPr>
            </a:lvl7pPr>
            <a:lvl8pPr algn="l" lvl="7">
              <a:lnSpc>
                <a:spcPct val="100000"/>
              </a:lnSpc>
              <a:spcBef>
                <a:spcPts val="0"/>
              </a:spcBef>
              <a:spcAft>
                <a:spcPts val="0"/>
              </a:spcAft>
              <a:buClr>
                <a:srgbClr val="000000"/>
              </a:buClr>
              <a:buSzPts val="1800"/>
              <a:buNone/>
              <a:defRPr>
                <a:uFillTx/>
              </a:defRPr>
            </a:lvl8pPr>
            <a:lvl9pPr algn="l" lvl="8">
              <a:lnSpc>
                <a:spcPct val="100000"/>
              </a:lnSpc>
              <a:spcBef>
                <a:spcPts val="0"/>
              </a:spcBef>
              <a:spcAft>
                <a:spcPts val="0"/>
              </a:spcAft>
              <a:buClr>
                <a:srgbClr val="000000"/>
              </a:buClr>
              <a:buSzPts val="1800"/>
              <a:buNone/>
              <a:defRPr>
                <a:uFillTx/>
              </a:defRPr>
            </a:lvl9pPr>
          </a:lstStyle>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61" name="Google Shape;61;p12"/>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idx="11" type="ftr"/>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2343150" y="8475134"/>
            <a:ext cx="2171700" cy="486833"/>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ctr" anchorCtr="0" bIns="45700" lIns="91425" rIns="91425" spcFirstLastPara="1" tIns="45700" wrap="square">
            <a:noAutofit/>
          </a:bodyPr>
          <a:lstStyle>
            <a:lvl1pPr algn="ctr" lvl="0">
              <a:lnSpc>
                <a:spcPct val="100000"/>
              </a:lnSpc>
              <a:spcBef>
                <a:spcPts val="0"/>
              </a:spcBef>
              <a:spcAft>
                <a:spcPts val="0"/>
              </a:spcAft>
              <a:buClr>
                <a:srgbClr val="888888"/>
              </a:buClr>
              <a:buSzPts val="1800"/>
              <a:buNone/>
              <a:defRPr>
                <a:uFillTx/>
              </a:defRPr>
            </a:lvl1pPr>
            <a:lvl2pPr algn="l" lvl="1">
              <a:lnSpc>
                <a:spcPct val="100000"/>
              </a:lnSpc>
              <a:spcBef>
                <a:spcPts val="0"/>
              </a:spcBef>
              <a:spcAft>
                <a:spcPts val="0"/>
              </a:spcAft>
              <a:buClr>
                <a:srgbClr val="000000"/>
              </a:buClr>
              <a:buSzPts val="1800"/>
              <a:buNone/>
              <a:defRPr>
                <a:uFillTx/>
              </a:defRPr>
            </a:lvl2pPr>
            <a:lvl3pPr algn="l" lvl="2">
              <a:lnSpc>
                <a:spcPct val="100000"/>
              </a:lnSpc>
              <a:spcBef>
                <a:spcPts val="0"/>
              </a:spcBef>
              <a:spcAft>
                <a:spcPts val="0"/>
              </a:spcAft>
              <a:buClr>
                <a:srgbClr val="000000"/>
              </a:buClr>
              <a:buSzPts val="1800"/>
              <a:buNone/>
              <a:defRPr>
                <a:uFillTx/>
              </a:defRPr>
            </a:lvl3pPr>
            <a:lvl4pPr algn="l" lvl="3">
              <a:lnSpc>
                <a:spcPct val="100000"/>
              </a:lnSpc>
              <a:spcBef>
                <a:spcPts val="0"/>
              </a:spcBef>
              <a:spcAft>
                <a:spcPts val="0"/>
              </a:spcAft>
              <a:buClr>
                <a:srgbClr val="000000"/>
              </a:buClr>
              <a:buSzPts val="1800"/>
              <a:buNone/>
              <a:defRPr>
                <a:uFillTx/>
              </a:defRPr>
            </a:lvl4pPr>
            <a:lvl5pPr algn="l" lvl="4">
              <a:lnSpc>
                <a:spcPct val="100000"/>
              </a:lnSpc>
              <a:spcBef>
                <a:spcPts val="0"/>
              </a:spcBef>
              <a:spcAft>
                <a:spcPts val="0"/>
              </a:spcAft>
              <a:buClr>
                <a:srgbClr val="000000"/>
              </a:buClr>
              <a:buSzPts val="1800"/>
              <a:buNone/>
              <a:defRPr>
                <a:uFillTx/>
              </a:defRPr>
            </a:lvl5pPr>
            <a:lvl6pPr algn="l" lvl="5">
              <a:lnSpc>
                <a:spcPct val="100000"/>
              </a:lnSpc>
              <a:spcBef>
                <a:spcPts val="0"/>
              </a:spcBef>
              <a:spcAft>
                <a:spcPts val="0"/>
              </a:spcAft>
              <a:buClr>
                <a:srgbClr val="000000"/>
              </a:buClr>
              <a:buSzPts val="1800"/>
              <a:buNone/>
              <a:defRPr>
                <a:uFillTx/>
              </a:defRPr>
            </a:lvl6pPr>
            <a:lvl7pPr algn="l" lvl="6">
              <a:lnSpc>
                <a:spcPct val="100000"/>
              </a:lnSpc>
              <a:spcBef>
                <a:spcPts val="0"/>
              </a:spcBef>
              <a:spcAft>
                <a:spcPts val="0"/>
              </a:spcAft>
              <a:buClr>
                <a:srgbClr val="000000"/>
              </a:buClr>
              <a:buSzPts val="1800"/>
              <a:buNone/>
              <a:defRPr>
                <a:uFillTx/>
              </a:defRPr>
            </a:lvl7pPr>
            <a:lvl8pPr algn="l" lvl="7">
              <a:lnSpc>
                <a:spcPct val="100000"/>
              </a:lnSpc>
              <a:spcBef>
                <a:spcPts val="0"/>
              </a:spcBef>
              <a:spcAft>
                <a:spcPts val="0"/>
              </a:spcAft>
              <a:buClr>
                <a:srgbClr val="000000"/>
              </a:buClr>
              <a:buSzPts val="1800"/>
              <a:buNone/>
              <a:defRPr>
                <a:uFillTx/>
              </a:defRPr>
            </a:lvl8pPr>
            <a:lvl9pPr algn="l" lvl="8">
              <a:lnSpc>
                <a:spcPct val="100000"/>
              </a:lnSpc>
              <a:spcBef>
                <a:spcPts val="0"/>
              </a:spcBef>
              <a:spcAft>
                <a:spcPts val="0"/>
              </a:spcAft>
              <a:buClr>
                <a:srgbClr val="000000"/>
              </a:buClr>
              <a:buSzPts val="1800"/>
              <a:buNone/>
              <a:defRPr>
                <a:uFillTx/>
              </a:defRPr>
            </a:lvl9pPr>
          </a:lstStyle>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62" name="Google Shape;62;p12"/>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idx="12" type="sldNum"/>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4914900" y="8475134"/>
            <a:ext cx="1600200" cy="486833"/>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ctr" anchorCtr="0" bIns="45700" lIns="91425" rIns="91425" spcFirstLastPara="1" tIns="45700" wrap="square">
            <a:noAutofit/>
          </a:bodyPr>
          <a:lstStyle>
            <a:lvl1pPr algn="r" indent="0" lvl="0"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1pPr>
            <a:lvl2pPr algn="r" indent="0" lvl="1"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2pPr>
            <a:lvl3pPr algn="r" indent="0" lvl="2"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3pPr>
            <a:lvl4pPr algn="r" indent="0" lvl="3"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4pPr>
            <a:lvl5pPr algn="r" indent="0" lvl="4"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5pPr>
            <a:lvl6pPr algn="r" indent="0" lvl="5"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6pPr>
            <a:lvl7pPr algn="r" indent="0" lvl="6"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7pPr>
            <a:lvl8pPr algn="r" indent="0" lvl="7"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8pPr>
            <a:lvl9pPr algn="r" indent="0" lvl="8"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9pPr>
          </a:lstStyle>
          <a:p>
            <a:pPr algn="r" indent="0" lvl="0" marL="0" rtl="0">
              <a:spcBef>
                <a:spcPts val="0"/>
              </a:spcBef>
              <a:spcAft>
                <a:spcPts val="0"/>
              </a:spcAft>
              <a:buNone/>
            </a:pPr>
            <a:fld id="{00000000-1234-1234-1234-123412341234}" type="slidenum">
              <a:rPr lang="es-ES">
                <a:uFillTx/>
              </a:rPr>
              <a:t>‹#›</a:t>
            </a:fld>
            <a:endParaRPr>
              <a:uFillTx/>
            </a:endParaRPr>
          </a:p>
        </p:txBody>
      </p:sp>
    </p:spTree>
  </p:cSld>
  <p:clrMapOv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masterClrMapping/>
  </p:clrMapOvr>
</p:sldLayout>
</file>

<file path=ppt/slideLayouts/slideLayout13.xml><?xml version="1.0" encoding="utf-8"?>
<p:sldLayout xmlns:a="http://schemas.openxmlformats.org/drawingml/2006/main" xmlns:p="http://schemas.openxmlformats.org/presentationml/2006/main" xmlns:s="http://schemas.openxmlformats.org/officeDocument/2006/sharedTypes" xmlns:r="http://schemas.openxmlformats.org/officeDocument/2006/relationships" type="title">
  <p:cSld name="TITLE">
    <p:spTree>
      <p:nvGrp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63" name="Shape 63"/>
        <p:cNvGr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p:nvPr/>
      </p:nvGrpSpPr>
      <p:gr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0" y="0"/>
          <a:ext cx="0" cy="0"/>
          <a:chOff x="0" y="0"/>
          <a:chExt cx="0" cy="0"/>
        </a:xfrm>
      </p:grpSpPr>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64" name="Google Shape;64;p13"/>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type="ctrTitle"/>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514350" y="2840568"/>
            <a:ext cx="5829300" cy="1960033"/>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ctr" anchorCtr="0" bIns="45700" lIns="91425" rIns="91425" spcFirstLastPara="1" tIns="45700" wrap="square">
            <a:normAutofit/>
          </a:bodyPr>
          <a:lstStyle>
            <a:lvl1pPr algn="ctr" lvl="0">
              <a:lnSpc>
                <a:spcPct val="100000"/>
              </a:lnSpc>
              <a:spcBef>
                <a:spcPts val="0"/>
              </a:spcBef>
              <a:spcAft>
                <a:spcPts val="0"/>
              </a:spcAft>
              <a:buClr>
                <a:schemeClr val="dk1"/>
              </a:buClr>
              <a:buSzPts val="1800"/>
              <a:buNone/>
              <a:defRPr>
                <a:uFillTx/>
              </a:defRPr>
            </a:lvl1pPr>
            <a:lvl2pPr algn="l" lvl="1">
              <a:lnSpc>
                <a:spcPct val="100000"/>
              </a:lnSpc>
              <a:spcBef>
                <a:spcPts val="0"/>
              </a:spcBef>
              <a:spcAft>
                <a:spcPts val="0"/>
              </a:spcAft>
              <a:buSzPts val="1400"/>
              <a:buNone/>
              <a:defRPr>
                <a:uFillTx/>
              </a:defRPr>
            </a:lvl2pPr>
            <a:lvl3pPr algn="l" lvl="2">
              <a:lnSpc>
                <a:spcPct val="100000"/>
              </a:lnSpc>
              <a:spcBef>
                <a:spcPts val="0"/>
              </a:spcBef>
              <a:spcAft>
                <a:spcPts val="0"/>
              </a:spcAft>
              <a:buSzPts val="1400"/>
              <a:buNone/>
              <a:defRPr>
                <a:uFillTx/>
              </a:defRPr>
            </a:lvl3pPr>
            <a:lvl4pPr algn="l" lvl="3">
              <a:lnSpc>
                <a:spcPct val="100000"/>
              </a:lnSpc>
              <a:spcBef>
                <a:spcPts val="0"/>
              </a:spcBef>
              <a:spcAft>
                <a:spcPts val="0"/>
              </a:spcAft>
              <a:buSzPts val="1400"/>
              <a:buNone/>
              <a:defRPr>
                <a:uFillTx/>
              </a:defRPr>
            </a:lvl4pPr>
            <a:lvl5pPr algn="l" lvl="4">
              <a:lnSpc>
                <a:spcPct val="100000"/>
              </a:lnSpc>
              <a:spcBef>
                <a:spcPts val="0"/>
              </a:spcBef>
              <a:spcAft>
                <a:spcPts val="0"/>
              </a:spcAft>
              <a:buSzPts val="1400"/>
              <a:buNone/>
              <a:defRPr>
                <a:uFillTx/>
              </a:defRPr>
            </a:lvl5pPr>
            <a:lvl6pPr algn="l" lvl="5">
              <a:lnSpc>
                <a:spcPct val="100000"/>
              </a:lnSpc>
              <a:spcBef>
                <a:spcPts val="0"/>
              </a:spcBef>
              <a:spcAft>
                <a:spcPts val="0"/>
              </a:spcAft>
              <a:buSzPts val="1400"/>
              <a:buNone/>
              <a:defRPr>
                <a:uFillTx/>
              </a:defRPr>
            </a:lvl6pPr>
            <a:lvl7pPr algn="l" lvl="6">
              <a:lnSpc>
                <a:spcPct val="100000"/>
              </a:lnSpc>
              <a:spcBef>
                <a:spcPts val="0"/>
              </a:spcBef>
              <a:spcAft>
                <a:spcPts val="0"/>
              </a:spcAft>
              <a:buSzPts val="1400"/>
              <a:buNone/>
              <a:defRPr>
                <a:uFillTx/>
              </a:defRPr>
            </a:lvl7pPr>
            <a:lvl8pPr algn="l" lvl="7">
              <a:lnSpc>
                <a:spcPct val="100000"/>
              </a:lnSpc>
              <a:spcBef>
                <a:spcPts val="0"/>
              </a:spcBef>
              <a:spcAft>
                <a:spcPts val="0"/>
              </a:spcAft>
              <a:buSzPts val="1400"/>
              <a:buNone/>
              <a:defRPr>
                <a:uFillTx/>
              </a:defRPr>
            </a:lvl8pPr>
            <a:lvl9pPr algn="l" lvl="8">
              <a:lnSpc>
                <a:spcPct val="100000"/>
              </a:lnSpc>
              <a:spcBef>
                <a:spcPts val="0"/>
              </a:spcBef>
              <a:spcAft>
                <a:spcPts val="0"/>
              </a:spcAft>
              <a:buSzPts val="1400"/>
              <a:buNone/>
              <a:defRPr>
                <a:uFillTx/>
              </a:defRPr>
            </a:lvl9pPr>
          </a:lstStyle>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65" name="Google Shape;65;p13"/>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idx="1" type="subTitle"/>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1028700" y="5181600"/>
            <a:ext cx="4800600" cy="2336800"/>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t" anchorCtr="0" bIns="45700" lIns="91425" rIns="91425" spcFirstLastPara="1" tIns="45700" wrap="square">
            <a:normAutofit/>
          </a:bodyPr>
          <a:lstStyle>
            <a:lvl1pPr algn="ctr" lvl="0">
              <a:lnSpc>
                <a:spcPct val="100000"/>
              </a:lnSpc>
              <a:spcBef>
                <a:spcPts val="640"/>
              </a:spcBef>
              <a:spcAft>
                <a:spcPts val="0"/>
              </a:spcAft>
              <a:buClr>
                <a:srgbClr val="888888"/>
              </a:buClr>
              <a:buSzPts val="3200"/>
              <a:buNone/>
              <a:defRPr>
                <a:solidFill>
                  <a:srgbClr val="888888"/>
                </a:solidFill>
                <a:uFillTx/>
              </a:defRPr>
            </a:lvl1pPr>
            <a:lvl2pPr algn="ctr" lvl="1">
              <a:lnSpc>
                <a:spcPct val="100000"/>
              </a:lnSpc>
              <a:spcBef>
                <a:spcPts val="560"/>
              </a:spcBef>
              <a:spcAft>
                <a:spcPts val="0"/>
              </a:spcAft>
              <a:buClr>
                <a:srgbClr val="888888"/>
              </a:buClr>
              <a:buSzPts val="2800"/>
              <a:buNone/>
              <a:defRPr>
                <a:solidFill>
                  <a:srgbClr val="888888"/>
                </a:solidFill>
                <a:uFillTx/>
              </a:defRPr>
            </a:lvl2pPr>
            <a:lvl3pPr algn="ctr" lvl="2">
              <a:lnSpc>
                <a:spcPct val="100000"/>
              </a:lnSpc>
              <a:spcBef>
                <a:spcPts val="480"/>
              </a:spcBef>
              <a:spcAft>
                <a:spcPts val="0"/>
              </a:spcAft>
              <a:buClr>
                <a:srgbClr val="888888"/>
              </a:buClr>
              <a:buSzPts val="2400"/>
              <a:buNone/>
              <a:defRPr>
                <a:solidFill>
                  <a:srgbClr val="888888"/>
                </a:solidFill>
                <a:uFillTx/>
              </a:defRPr>
            </a:lvl3pPr>
            <a:lvl4pPr algn="ctr" lvl="3">
              <a:lnSpc>
                <a:spcPct val="100000"/>
              </a:lnSpc>
              <a:spcBef>
                <a:spcPts val="400"/>
              </a:spcBef>
              <a:spcAft>
                <a:spcPts val="0"/>
              </a:spcAft>
              <a:buClr>
                <a:srgbClr val="888888"/>
              </a:buClr>
              <a:buSzPts val="2000"/>
              <a:buNone/>
              <a:defRPr>
                <a:solidFill>
                  <a:srgbClr val="888888"/>
                </a:solidFill>
                <a:uFillTx/>
              </a:defRPr>
            </a:lvl4pPr>
            <a:lvl5pPr algn="ctr" lvl="4">
              <a:lnSpc>
                <a:spcPct val="100000"/>
              </a:lnSpc>
              <a:spcBef>
                <a:spcPts val="400"/>
              </a:spcBef>
              <a:spcAft>
                <a:spcPts val="0"/>
              </a:spcAft>
              <a:buClr>
                <a:srgbClr val="888888"/>
              </a:buClr>
              <a:buSzPts val="2000"/>
              <a:buNone/>
              <a:defRPr>
                <a:solidFill>
                  <a:srgbClr val="888888"/>
                </a:solidFill>
                <a:uFillTx/>
              </a:defRPr>
            </a:lvl5pPr>
            <a:lvl6pPr algn="ctr" lvl="5">
              <a:lnSpc>
                <a:spcPct val="100000"/>
              </a:lnSpc>
              <a:spcBef>
                <a:spcPts val="400"/>
              </a:spcBef>
              <a:spcAft>
                <a:spcPts val="0"/>
              </a:spcAft>
              <a:buClr>
                <a:srgbClr val="888888"/>
              </a:buClr>
              <a:buSzPts val="2000"/>
              <a:buNone/>
              <a:defRPr>
                <a:solidFill>
                  <a:srgbClr val="888888"/>
                </a:solidFill>
                <a:uFillTx/>
              </a:defRPr>
            </a:lvl6pPr>
            <a:lvl7pPr algn="ctr" lvl="6">
              <a:lnSpc>
                <a:spcPct val="100000"/>
              </a:lnSpc>
              <a:spcBef>
                <a:spcPts val="400"/>
              </a:spcBef>
              <a:spcAft>
                <a:spcPts val="0"/>
              </a:spcAft>
              <a:buClr>
                <a:srgbClr val="888888"/>
              </a:buClr>
              <a:buSzPts val="2000"/>
              <a:buNone/>
              <a:defRPr>
                <a:solidFill>
                  <a:srgbClr val="888888"/>
                </a:solidFill>
                <a:uFillTx/>
              </a:defRPr>
            </a:lvl7pPr>
            <a:lvl8pPr algn="ctr" lvl="7">
              <a:lnSpc>
                <a:spcPct val="100000"/>
              </a:lnSpc>
              <a:spcBef>
                <a:spcPts val="400"/>
              </a:spcBef>
              <a:spcAft>
                <a:spcPts val="0"/>
              </a:spcAft>
              <a:buClr>
                <a:srgbClr val="888888"/>
              </a:buClr>
              <a:buSzPts val="2000"/>
              <a:buNone/>
              <a:defRPr>
                <a:solidFill>
                  <a:srgbClr val="888888"/>
                </a:solidFill>
                <a:uFillTx/>
              </a:defRPr>
            </a:lvl8pPr>
            <a:lvl9pPr algn="ctr" lvl="8">
              <a:lnSpc>
                <a:spcPct val="100000"/>
              </a:lnSpc>
              <a:spcBef>
                <a:spcPts val="400"/>
              </a:spcBef>
              <a:spcAft>
                <a:spcPts val="0"/>
              </a:spcAft>
              <a:buClr>
                <a:srgbClr val="888888"/>
              </a:buClr>
              <a:buSzPts val="2000"/>
              <a:buNone/>
              <a:defRPr>
                <a:solidFill>
                  <a:srgbClr val="888888"/>
                </a:solidFill>
                <a:uFillTx/>
              </a:defRPr>
            </a:lvl9pPr>
          </a:lstStyle>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66" name="Google Shape;66;p13"/>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idx="10" type="dt"/>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342900" y="8475134"/>
            <a:ext cx="1600200" cy="486833"/>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ctr" anchorCtr="0" bIns="45700" lIns="91425" rIns="91425" spcFirstLastPara="1" tIns="45700" wrap="square">
            <a:noAutofit/>
          </a:bodyPr>
          <a:lstStyle>
            <a:lvl1pPr algn="l" lvl="0">
              <a:lnSpc>
                <a:spcPct val="100000"/>
              </a:lnSpc>
              <a:spcBef>
                <a:spcPts val="0"/>
              </a:spcBef>
              <a:spcAft>
                <a:spcPts val="0"/>
              </a:spcAft>
              <a:buClr>
                <a:srgbClr val="888888"/>
              </a:buClr>
              <a:buSzPts val="1800"/>
              <a:buNone/>
              <a:defRPr>
                <a:uFillTx/>
              </a:defRPr>
            </a:lvl1pPr>
            <a:lvl2pPr algn="l" lvl="1">
              <a:lnSpc>
                <a:spcPct val="100000"/>
              </a:lnSpc>
              <a:spcBef>
                <a:spcPts val="0"/>
              </a:spcBef>
              <a:spcAft>
                <a:spcPts val="0"/>
              </a:spcAft>
              <a:buClr>
                <a:srgbClr val="000000"/>
              </a:buClr>
              <a:buSzPts val="1800"/>
              <a:buNone/>
              <a:defRPr>
                <a:uFillTx/>
              </a:defRPr>
            </a:lvl2pPr>
            <a:lvl3pPr algn="l" lvl="2">
              <a:lnSpc>
                <a:spcPct val="100000"/>
              </a:lnSpc>
              <a:spcBef>
                <a:spcPts val="0"/>
              </a:spcBef>
              <a:spcAft>
                <a:spcPts val="0"/>
              </a:spcAft>
              <a:buClr>
                <a:srgbClr val="000000"/>
              </a:buClr>
              <a:buSzPts val="1800"/>
              <a:buNone/>
              <a:defRPr>
                <a:uFillTx/>
              </a:defRPr>
            </a:lvl3pPr>
            <a:lvl4pPr algn="l" lvl="3">
              <a:lnSpc>
                <a:spcPct val="100000"/>
              </a:lnSpc>
              <a:spcBef>
                <a:spcPts val="0"/>
              </a:spcBef>
              <a:spcAft>
                <a:spcPts val="0"/>
              </a:spcAft>
              <a:buClr>
                <a:srgbClr val="000000"/>
              </a:buClr>
              <a:buSzPts val="1800"/>
              <a:buNone/>
              <a:defRPr>
                <a:uFillTx/>
              </a:defRPr>
            </a:lvl4pPr>
            <a:lvl5pPr algn="l" lvl="4">
              <a:lnSpc>
                <a:spcPct val="100000"/>
              </a:lnSpc>
              <a:spcBef>
                <a:spcPts val="0"/>
              </a:spcBef>
              <a:spcAft>
                <a:spcPts val="0"/>
              </a:spcAft>
              <a:buClr>
                <a:srgbClr val="000000"/>
              </a:buClr>
              <a:buSzPts val="1800"/>
              <a:buNone/>
              <a:defRPr>
                <a:uFillTx/>
              </a:defRPr>
            </a:lvl5pPr>
            <a:lvl6pPr algn="l" lvl="5">
              <a:lnSpc>
                <a:spcPct val="100000"/>
              </a:lnSpc>
              <a:spcBef>
                <a:spcPts val="0"/>
              </a:spcBef>
              <a:spcAft>
                <a:spcPts val="0"/>
              </a:spcAft>
              <a:buClr>
                <a:srgbClr val="000000"/>
              </a:buClr>
              <a:buSzPts val="1800"/>
              <a:buNone/>
              <a:defRPr>
                <a:uFillTx/>
              </a:defRPr>
            </a:lvl6pPr>
            <a:lvl7pPr algn="l" lvl="6">
              <a:lnSpc>
                <a:spcPct val="100000"/>
              </a:lnSpc>
              <a:spcBef>
                <a:spcPts val="0"/>
              </a:spcBef>
              <a:spcAft>
                <a:spcPts val="0"/>
              </a:spcAft>
              <a:buClr>
                <a:srgbClr val="000000"/>
              </a:buClr>
              <a:buSzPts val="1800"/>
              <a:buNone/>
              <a:defRPr>
                <a:uFillTx/>
              </a:defRPr>
            </a:lvl7pPr>
            <a:lvl8pPr algn="l" lvl="7">
              <a:lnSpc>
                <a:spcPct val="100000"/>
              </a:lnSpc>
              <a:spcBef>
                <a:spcPts val="0"/>
              </a:spcBef>
              <a:spcAft>
                <a:spcPts val="0"/>
              </a:spcAft>
              <a:buClr>
                <a:srgbClr val="000000"/>
              </a:buClr>
              <a:buSzPts val="1800"/>
              <a:buNone/>
              <a:defRPr>
                <a:uFillTx/>
              </a:defRPr>
            </a:lvl8pPr>
            <a:lvl9pPr algn="l" lvl="8">
              <a:lnSpc>
                <a:spcPct val="100000"/>
              </a:lnSpc>
              <a:spcBef>
                <a:spcPts val="0"/>
              </a:spcBef>
              <a:spcAft>
                <a:spcPts val="0"/>
              </a:spcAft>
              <a:buClr>
                <a:srgbClr val="000000"/>
              </a:buClr>
              <a:buSzPts val="1800"/>
              <a:buNone/>
              <a:defRPr>
                <a:uFillTx/>
              </a:defRPr>
            </a:lvl9pPr>
          </a:lstStyle>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67" name="Google Shape;67;p13"/>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idx="11" type="ftr"/>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2343150" y="8475134"/>
            <a:ext cx="2171700" cy="486833"/>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ctr" anchorCtr="0" bIns="45700" lIns="91425" rIns="91425" spcFirstLastPara="1" tIns="45700" wrap="square">
            <a:noAutofit/>
          </a:bodyPr>
          <a:lstStyle>
            <a:lvl1pPr algn="ctr" lvl="0">
              <a:lnSpc>
                <a:spcPct val="100000"/>
              </a:lnSpc>
              <a:spcBef>
                <a:spcPts val="0"/>
              </a:spcBef>
              <a:spcAft>
                <a:spcPts val="0"/>
              </a:spcAft>
              <a:buClr>
                <a:srgbClr val="888888"/>
              </a:buClr>
              <a:buSzPts val="1800"/>
              <a:buNone/>
              <a:defRPr>
                <a:uFillTx/>
              </a:defRPr>
            </a:lvl1pPr>
            <a:lvl2pPr algn="l" lvl="1">
              <a:lnSpc>
                <a:spcPct val="100000"/>
              </a:lnSpc>
              <a:spcBef>
                <a:spcPts val="0"/>
              </a:spcBef>
              <a:spcAft>
                <a:spcPts val="0"/>
              </a:spcAft>
              <a:buClr>
                <a:srgbClr val="000000"/>
              </a:buClr>
              <a:buSzPts val="1800"/>
              <a:buNone/>
              <a:defRPr>
                <a:uFillTx/>
              </a:defRPr>
            </a:lvl2pPr>
            <a:lvl3pPr algn="l" lvl="2">
              <a:lnSpc>
                <a:spcPct val="100000"/>
              </a:lnSpc>
              <a:spcBef>
                <a:spcPts val="0"/>
              </a:spcBef>
              <a:spcAft>
                <a:spcPts val="0"/>
              </a:spcAft>
              <a:buClr>
                <a:srgbClr val="000000"/>
              </a:buClr>
              <a:buSzPts val="1800"/>
              <a:buNone/>
              <a:defRPr>
                <a:uFillTx/>
              </a:defRPr>
            </a:lvl3pPr>
            <a:lvl4pPr algn="l" lvl="3">
              <a:lnSpc>
                <a:spcPct val="100000"/>
              </a:lnSpc>
              <a:spcBef>
                <a:spcPts val="0"/>
              </a:spcBef>
              <a:spcAft>
                <a:spcPts val="0"/>
              </a:spcAft>
              <a:buClr>
                <a:srgbClr val="000000"/>
              </a:buClr>
              <a:buSzPts val="1800"/>
              <a:buNone/>
              <a:defRPr>
                <a:uFillTx/>
              </a:defRPr>
            </a:lvl4pPr>
            <a:lvl5pPr algn="l" lvl="4">
              <a:lnSpc>
                <a:spcPct val="100000"/>
              </a:lnSpc>
              <a:spcBef>
                <a:spcPts val="0"/>
              </a:spcBef>
              <a:spcAft>
                <a:spcPts val="0"/>
              </a:spcAft>
              <a:buClr>
                <a:srgbClr val="000000"/>
              </a:buClr>
              <a:buSzPts val="1800"/>
              <a:buNone/>
              <a:defRPr>
                <a:uFillTx/>
              </a:defRPr>
            </a:lvl5pPr>
            <a:lvl6pPr algn="l" lvl="5">
              <a:lnSpc>
                <a:spcPct val="100000"/>
              </a:lnSpc>
              <a:spcBef>
                <a:spcPts val="0"/>
              </a:spcBef>
              <a:spcAft>
                <a:spcPts val="0"/>
              </a:spcAft>
              <a:buClr>
                <a:srgbClr val="000000"/>
              </a:buClr>
              <a:buSzPts val="1800"/>
              <a:buNone/>
              <a:defRPr>
                <a:uFillTx/>
              </a:defRPr>
            </a:lvl6pPr>
            <a:lvl7pPr algn="l" lvl="6">
              <a:lnSpc>
                <a:spcPct val="100000"/>
              </a:lnSpc>
              <a:spcBef>
                <a:spcPts val="0"/>
              </a:spcBef>
              <a:spcAft>
                <a:spcPts val="0"/>
              </a:spcAft>
              <a:buClr>
                <a:srgbClr val="000000"/>
              </a:buClr>
              <a:buSzPts val="1800"/>
              <a:buNone/>
              <a:defRPr>
                <a:uFillTx/>
              </a:defRPr>
            </a:lvl7pPr>
            <a:lvl8pPr algn="l" lvl="7">
              <a:lnSpc>
                <a:spcPct val="100000"/>
              </a:lnSpc>
              <a:spcBef>
                <a:spcPts val="0"/>
              </a:spcBef>
              <a:spcAft>
                <a:spcPts val="0"/>
              </a:spcAft>
              <a:buClr>
                <a:srgbClr val="000000"/>
              </a:buClr>
              <a:buSzPts val="1800"/>
              <a:buNone/>
              <a:defRPr>
                <a:uFillTx/>
              </a:defRPr>
            </a:lvl8pPr>
            <a:lvl9pPr algn="l" lvl="8">
              <a:lnSpc>
                <a:spcPct val="100000"/>
              </a:lnSpc>
              <a:spcBef>
                <a:spcPts val="0"/>
              </a:spcBef>
              <a:spcAft>
                <a:spcPts val="0"/>
              </a:spcAft>
              <a:buClr>
                <a:srgbClr val="000000"/>
              </a:buClr>
              <a:buSzPts val="1800"/>
              <a:buNone/>
              <a:defRPr>
                <a:uFillTx/>
              </a:defRPr>
            </a:lvl9pPr>
          </a:lstStyle>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68" name="Google Shape;68;p13"/>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idx="12" type="sldNum"/>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4914900" y="8475134"/>
            <a:ext cx="1600200" cy="486833"/>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ctr" anchorCtr="0" bIns="45700" lIns="91425" rIns="91425" spcFirstLastPara="1" tIns="45700" wrap="square">
            <a:noAutofit/>
          </a:bodyPr>
          <a:lstStyle>
            <a:lvl1pPr algn="r" indent="0" lvl="0"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1pPr>
            <a:lvl2pPr algn="r" indent="0" lvl="1"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2pPr>
            <a:lvl3pPr algn="r" indent="0" lvl="2"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3pPr>
            <a:lvl4pPr algn="r" indent="0" lvl="3"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4pPr>
            <a:lvl5pPr algn="r" indent="0" lvl="4"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5pPr>
            <a:lvl6pPr algn="r" indent="0" lvl="5"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6pPr>
            <a:lvl7pPr algn="r" indent="0" lvl="6"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7pPr>
            <a:lvl8pPr algn="r" indent="0" lvl="7"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8pPr>
            <a:lvl9pPr algn="r" indent="0" lvl="8"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9pPr>
          </a:lstStyle>
          <a:p>
            <a:pPr algn="r" indent="0" lvl="0" marL="0" rtl="0">
              <a:spcBef>
                <a:spcPts val="0"/>
              </a:spcBef>
              <a:spcAft>
                <a:spcPts val="0"/>
              </a:spcAft>
              <a:buNone/>
            </a:pPr>
            <a:fld id="{00000000-1234-1234-1234-123412341234}" type="slidenum">
              <a:rPr lang="es-ES">
                <a:uFillTx/>
              </a:rPr>
              <a:t>‹#›</a:t>
            </a:fld>
            <a:endParaRPr>
              <a:uFillTx/>
            </a:endParaRPr>
          </a:p>
        </p:txBody>
      </p:sp>
    </p:spTree>
  </p:cSld>
  <p:clrMapOv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masterClrMapping/>
  </p:clrMapOvr>
</p:sldLayout>
</file>

<file path=ppt/slideLayouts/slideLayout14.xml><?xml version="1.0" encoding="utf-8"?>
<p:sldLayout xmlns:a="http://schemas.openxmlformats.org/drawingml/2006/main" xmlns:p="http://schemas.openxmlformats.org/presentationml/2006/main" xmlns:s="http://schemas.openxmlformats.org/officeDocument/2006/sharedTypes" xmlns:r="http://schemas.openxmlformats.org/officeDocument/2006/relationships" type="obj">
  <p:cSld name="OBJECT">
    <p:spTree>
      <p:nvGrp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69" name="Shape 69"/>
        <p:cNvGr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p:nvPr/>
      </p:nvGrpSpPr>
      <p:gr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0" y="0"/>
          <a:ext cx="0" cy="0"/>
          <a:chOff x="0" y="0"/>
          <a:chExt cx="0" cy="0"/>
        </a:xfrm>
      </p:grpSpPr>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70" name="Google Shape;70;p36"/>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type="title"/>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342900" y="366184"/>
            <a:ext cx="6172200" cy="1524000"/>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ctr" anchorCtr="0" bIns="45700" lIns="91425" rIns="91425" spcFirstLastPara="1" tIns="45700" wrap="square">
            <a:normAutofit/>
          </a:bodyPr>
          <a:lstStyle>
            <a:lvl1pPr algn="ctr" lvl="0">
              <a:lnSpc>
                <a:spcPct val="100000"/>
              </a:lnSpc>
              <a:spcBef>
                <a:spcPts val="0"/>
              </a:spcBef>
              <a:spcAft>
                <a:spcPts val="0"/>
              </a:spcAft>
              <a:buClr>
                <a:schemeClr val="dk1"/>
              </a:buClr>
              <a:buSzPts val="1800"/>
              <a:buNone/>
              <a:defRPr>
                <a:uFillTx/>
              </a:defRPr>
            </a:lvl1pPr>
            <a:lvl2pPr algn="l" lvl="1">
              <a:lnSpc>
                <a:spcPct val="100000"/>
              </a:lnSpc>
              <a:spcBef>
                <a:spcPts val="0"/>
              </a:spcBef>
              <a:spcAft>
                <a:spcPts val="0"/>
              </a:spcAft>
              <a:buSzPts val="1400"/>
              <a:buNone/>
              <a:defRPr>
                <a:uFillTx/>
              </a:defRPr>
            </a:lvl2pPr>
            <a:lvl3pPr algn="l" lvl="2">
              <a:lnSpc>
                <a:spcPct val="100000"/>
              </a:lnSpc>
              <a:spcBef>
                <a:spcPts val="0"/>
              </a:spcBef>
              <a:spcAft>
                <a:spcPts val="0"/>
              </a:spcAft>
              <a:buSzPts val="1400"/>
              <a:buNone/>
              <a:defRPr>
                <a:uFillTx/>
              </a:defRPr>
            </a:lvl3pPr>
            <a:lvl4pPr algn="l" lvl="3">
              <a:lnSpc>
                <a:spcPct val="100000"/>
              </a:lnSpc>
              <a:spcBef>
                <a:spcPts val="0"/>
              </a:spcBef>
              <a:spcAft>
                <a:spcPts val="0"/>
              </a:spcAft>
              <a:buSzPts val="1400"/>
              <a:buNone/>
              <a:defRPr>
                <a:uFillTx/>
              </a:defRPr>
            </a:lvl4pPr>
            <a:lvl5pPr algn="l" lvl="4">
              <a:lnSpc>
                <a:spcPct val="100000"/>
              </a:lnSpc>
              <a:spcBef>
                <a:spcPts val="0"/>
              </a:spcBef>
              <a:spcAft>
                <a:spcPts val="0"/>
              </a:spcAft>
              <a:buSzPts val="1400"/>
              <a:buNone/>
              <a:defRPr>
                <a:uFillTx/>
              </a:defRPr>
            </a:lvl5pPr>
            <a:lvl6pPr algn="l" lvl="5">
              <a:lnSpc>
                <a:spcPct val="100000"/>
              </a:lnSpc>
              <a:spcBef>
                <a:spcPts val="0"/>
              </a:spcBef>
              <a:spcAft>
                <a:spcPts val="0"/>
              </a:spcAft>
              <a:buSzPts val="1400"/>
              <a:buNone/>
              <a:defRPr>
                <a:uFillTx/>
              </a:defRPr>
            </a:lvl6pPr>
            <a:lvl7pPr algn="l" lvl="6">
              <a:lnSpc>
                <a:spcPct val="100000"/>
              </a:lnSpc>
              <a:spcBef>
                <a:spcPts val="0"/>
              </a:spcBef>
              <a:spcAft>
                <a:spcPts val="0"/>
              </a:spcAft>
              <a:buSzPts val="1400"/>
              <a:buNone/>
              <a:defRPr>
                <a:uFillTx/>
              </a:defRPr>
            </a:lvl7pPr>
            <a:lvl8pPr algn="l" lvl="7">
              <a:lnSpc>
                <a:spcPct val="100000"/>
              </a:lnSpc>
              <a:spcBef>
                <a:spcPts val="0"/>
              </a:spcBef>
              <a:spcAft>
                <a:spcPts val="0"/>
              </a:spcAft>
              <a:buSzPts val="1400"/>
              <a:buNone/>
              <a:defRPr>
                <a:uFillTx/>
              </a:defRPr>
            </a:lvl8pPr>
            <a:lvl9pPr algn="l" lvl="8">
              <a:lnSpc>
                <a:spcPct val="100000"/>
              </a:lnSpc>
              <a:spcBef>
                <a:spcPts val="0"/>
              </a:spcBef>
              <a:spcAft>
                <a:spcPts val="0"/>
              </a:spcAft>
              <a:buSzPts val="1400"/>
              <a:buNone/>
              <a:defRPr>
                <a:uFillTx/>
              </a:defRPr>
            </a:lvl9pPr>
          </a:lstStyle>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71" name="Google Shape;71;p36"/>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idx="1" type="body"/>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342900" y="2133601"/>
            <a:ext cx="6172200" cy="6034617"/>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t" anchorCtr="0" bIns="45700" lIns="91425" rIns="91425" spcFirstLastPara="1" tIns="45700" wrap="square">
            <a:normAutofit/>
          </a:bodyPr>
          <a:lstStyle>
            <a:lvl1pPr algn="l" indent="-342900" lvl="0" marL="457200">
              <a:lnSpc>
                <a:spcPct val="100000"/>
              </a:lnSpc>
              <a:spcBef>
                <a:spcPts val="360"/>
              </a:spcBef>
              <a:spcAft>
                <a:spcPts val="0"/>
              </a:spcAft>
              <a:buClr>
                <a:schemeClr val="dk1"/>
              </a:buClr>
              <a:buSzPts val="1800"/>
              <a:buChar char="•"/>
              <a:defRPr>
                <a:uFillTx/>
              </a:defRPr>
            </a:lvl1pPr>
            <a:lvl2pPr algn="l" indent="-342900" lvl="1" marL="914400">
              <a:lnSpc>
                <a:spcPct val="100000"/>
              </a:lnSpc>
              <a:spcBef>
                <a:spcPts val="360"/>
              </a:spcBef>
              <a:spcAft>
                <a:spcPts val="0"/>
              </a:spcAft>
              <a:buClr>
                <a:schemeClr val="dk1"/>
              </a:buClr>
              <a:buSzPts val="1800"/>
              <a:buChar char="–"/>
              <a:defRPr>
                <a:uFillTx/>
              </a:defRPr>
            </a:lvl2pPr>
            <a:lvl3pPr algn="l" indent="-342900" lvl="2" marL="1371600">
              <a:lnSpc>
                <a:spcPct val="100000"/>
              </a:lnSpc>
              <a:spcBef>
                <a:spcPts val="360"/>
              </a:spcBef>
              <a:spcAft>
                <a:spcPts val="0"/>
              </a:spcAft>
              <a:buClr>
                <a:schemeClr val="dk1"/>
              </a:buClr>
              <a:buSzPts val="1800"/>
              <a:buChar char="•"/>
              <a:defRPr>
                <a:uFillTx/>
              </a:defRPr>
            </a:lvl3pPr>
            <a:lvl4pPr algn="l" indent="-342900" lvl="3" marL="1828800">
              <a:lnSpc>
                <a:spcPct val="100000"/>
              </a:lnSpc>
              <a:spcBef>
                <a:spcPts val="360"/>
              </a:spcBef>
              <a:spcAft>
                <a:spcPts val="0"/>
              </a:spcAft>
              <a:buClr>
                <a:schemeClr val="dk1"/>
              </a:buClr>
              <a:buSzPts val="1800"/>
              <a:buChar char="–"/>
              <a:defRPr>
                <a:uFillTx/>
              </a:defRPr>
            </a:lvl4pPr>
            <a:lvl5pPr algn="l" indent="-342900" lvl="4" marL="2286000">
              <a:lnSpc>
                <a:spcPct val="100000"/>
              </a:lnSpc>
              <a:spcBef>
                <a:spcPts val="360"/>
              </a:spcBef>
              <a:spcAft>
                <a:spcPts val="0"/>
              </a:spcAft>
              <a:buClr>
                <a:schemeClr val="dk1"/>
              </a:buClr>
              <a:buSzPts val="1800"/>
              <a:buChar char="»"/>
              <a:defRPr>
                <a:uFillTx/>
              </a:defRPr>
            </a:lvl5pPr>
            <a:lvl6pPr algn="l" indent="-342900" lvl="5" marL="2743200">
              <a:lnSpc>
                <a:spcPct val="100000"/>
              </a:lnSpc>
              <a:spcBef>
                <a:spcPts val="360"/>
              </a:spcBef>
              <a:spcAft>
                <a:spcPts val="0"/>
              </a:spcAft>
              <a:buClr>
                <a:schemeClr val="dk1"/>
              </a:buClr>
              <a:buSzPts val="1800"/>
              <a:buChar char="•"/>
              <a:defRPr>
                <a:uFillTx/>
              </a:defRPr>
            </a:lvl6pPr>
            <a:lvl7pPr algn="l" indent="-342900" lvl="6" marL="3200400">
              <a:lnSpc>
                <a:spcPct val="100000"/>
              </a:lnSpc>
              <a:spcBef>
                <a:spcPts val="360"/>
              </a:spcBef>
              <a:spcAft>
                <a:spcPts val="0"/>
              </a:spcAft>
              <a:buClr>
                <a:schemeClr val="dk1"/>
              </a:buClr>
              <a:buSzPts val="1800"/>
              <a:buChar char="•"/>
              <a:defRPr>
                <a:uFillTx/>
              </a:defRPr>
            </a:lvl7pPr>
            <a:lvl8pPr algn="l" indent="-342900" lvl="7" marL="3657600">
              <a:lnSpc>
                <a:spcPct val="100000"/>
              </a:lnSpc>
              <a:spcBef>
                <a:spcPts val="360"/>
              </a:spcBef>
              <a:spcAft>
                <a:spcPts val="0"/>
              </a:spcAft>
              <a:buClr>
                <a:schemeClr val="dk1"/>
              </a:buClr>
              <a:buSzPts val="1800"/>
              <a:buChar char="•"/>
              <a:defRPr>
                <a:uFillTx/>
              </a:defRPr>
            </a:lvl8pPr>
            <a:lvl9pPr algn="l" indent="-342900" lvl="8" marL="4114800">
              <a:lnSpc>
                <a:spcPct val="100000"/>
              </a:lnSpc>
              <a:spcBef>
                <a:spcPts val="360"/>
              </a:spcBef>
              <a:spcAft>
                <a:spcPts val="0"/>
              </a:spcAft>
              <a:buClr>
                <a:schemeClr val="dk1"/>
              </a:buClr>
              <a:buSzPts val="1800"/>
              <a:buChar char="•"/>
              <a:defRPr>
                <a:uFillTx/>
              </a:defRPr>
            </a:lvl9pPr>
          </a:lstStyle>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72" name="Google Shape;72;p36"/>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idx="10" type="dt"/>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342900" y="8475134"/>
            <a:ext cx="1600200" cy="486833"/>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ctr" anchorCtr="0" bIns="45700" lIns="91425" rIns="91425" spcFirstLastPara="1" tIns="45700" wrap="square">
            <a:noAutofit/>
          </a:bodyPr>
          <a:lstStyle>
            <a:lvl1pPr algn="l" lvl="0">
              <a:lnSpc>
                <a:spcPct val="100000"/>
              </a:lnSpc>
              <a:spcBef>
                <a:spcPts val="0"/>
              </a:spcBef>
              <a:spcAft>
                <a:spcPts val="0"/>
              </a:spcAft>
              <a:buClr>
                <a:srgbClr val="888888"/>
              </a:buClr>
              <a:buSzPts val="1800"/>
              <a:buNone/>
              <a:defRPr>
                <a:uFillTx/>
              </a:defRPr>
            </a:lvl1pPr>
            <a:lvl2pPr algn="l" lvl="1">
              <a:lnSpc>
                <a:spcPct val="100000"/>
              </a:lnSpc>
              <a:spcBef>
                <a:spcPts val="0"/>
              </a:spcBef>
              <a:spcAft>
                <a:spcPts val="0"/>
              </a:spcAft>
              <a:buClr>
                <a:srgbClr val="000000"/>
              </a:buClr>
              <a:buSzPts val="1800"/>
              <a:buNone/>
              <a:defRPr>
                <a:uFillTx/>
              </a:defRPr>
            </a:lvl2pPr>
            <a:lvl3pPr algn="l" lvl="2">
              <a:lnSpc>
                <a:spcPct val="100000"/>
              </a:lnSpc>
              <a:spcBef>
                <a:spcPts val="0"/>
              </a:spcBef>
              <a:spcAft>
                <a:spcPts val="0"/>
              </a:spcAft>
              <a:buClr>
                <a:srgbClr val="000000"/>
              </a:buClr>
              <a:buSzPts val="1800"/>
              <a:buNone/>
              <a:defRPr>
                <a:uFillTx/>
              </a:defRPr>
            </a:lvl3pPr>
            <a:lvl4pPr algn="l" lvl="3">
              <a:lnSpc>
                <a:spcPct val="100000"/>
              </a:lnSpc>
              <a:spcBef>
                <a:spcPts val="0"/>
              </a:spcBef>
              <a:spcAft>
                <a:spcPts val="0"/>
              </a:spcAft>
              <a:buClr>
                <a:srgbClr val="000000"/>
              </a:buClr>
              <a:buSzPts val="1800"/>
              <a:buNone/>
              <a:defRPr>
                <a:uFillTx/>
              </a:defRPr>
            </a:lvl4pPr>
            <a:lvl5pPr algn="l" lvl="4">
              <a:lnSpc>
                <a:spcPct val="100000"/>
              </a:lnSpc>
              <a:spcBef>
                <a:spcPts val="0"/>
              </a:spcBef>
              <a:spcAft>
                <a:spcPts val="0"/>
              </a:spcAft>
              <a:buClr>
                <a:srgbClr val="000000"/>
              </a:buClr>
              <a:buSzPts val="1800"/>
              <a:buNone/>
              <a:defRPr>
                <a:uFillTx/>
              </a:defRPr>
            </a:lvl5pPr>
            <a:lvl6pPr algn="l" lvl="5">
              <a:lnSpc>
                <a:spcPct val="100000"/>
              </a:lnSpc>
              <a:spcBef>
                <a:spcPts val="0"/>
              </a:spcBef>
              <a:spcAft>
                <a:spcPts val="0"/>
              </a:spcAft>
              <a:buClr>
                <a:srgbClr val="000000"/>
              </a:buClr>
              <a:buSzPts val="1800"/>
              <a:buNone/>
              <a:defRPr>
                <a:uFillTx/>
              </a:defRPr>
            </a:lvl6pPr>
            <a:lvl7pPr algn="l" lvl="6">
              <a:lnSpc>
                <a:spcPct val="100000"/>
              </a:lnSpc>
              <a:spcBef>
                <a:spcPts val="0"/>
              </a:spcBef>
              <a:spcAft>
                <a:spcPts val="0"/>
              </a:spcAft>
              <a:buClr>
                <a:srgbClr val="000000"/>
              </a:buClr>
              <a:buSzPts val="1800"/>
              <a:buNone/>
              <a:defRPr>
                <a:uFillTx/>
              </a:defRPr>
            </a:lvl7pPr>
            <a:lvl8pPr algn="l" lvl="7">
              <a:lnSpc>
                <a:spcPct val="100000"/>
              </a:lnSpc>
              <a:spcBef>
                <a:spcPts val="0"/>
              </a:spcBef>
              <a:spcAft>
                <a:spcPts val="0"/>
              </a:spcAft>
              <a:buClr>
                <a:srgbClr val="000000"/>
              </a:buClr>
              <a:buSzPts val="1800"/>
              <a:buNone/>
              <a:defRPr>
                <a:uFillTx/>
              </a:defRPr>
            </a:lvl8pPr>
            <a:lvl9pPr algn="l" lvl="8">
              <a:lnSpc>
                <a:spcPct val="100000"/>
              </a:lnSpc>
              <a:spcBef>
                <a:spcPts val="0"/>
              </a:spcBef>
              <a:spcAft>
                <a:spcPts val="0"/>
              </a:spcAft>
              <a:buClr>
                <a:srgbClr val="000000"/>
              </a:buClr>
              <a:buSzPts val="1800"/>
              <a:buNone/>
              <a:defRPr>
                <a:uFillTx/>
              </a:defRPr>
            </a:lvl9pPr>
          </a:lstStyle>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73" name="Google Shape;73;p36"/>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idx="11" type="ftr"/>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2343150" y="8475134"/>
            <a:ext cx="2171700" cy="486833"/>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ctr" anchorCtr="0" bIns="45700" lIns="91425" rIns="91425" spcFirstLastPara="1" tIns="45700" wrap="square">
            <a:noAutofit/>
          </a:bodyPr>
          <a:lstStyle>
            <a:lvl1pPr algn="ctr" lvl="0">
              <a:lnSpc>
                <a:spcPct val="100000"/>
              </a:lnSpc>
              <a:spcBef>
                <a:spcPts val="0"/>
              </a:spcBef>
              <a:spcAft>
                <a:spcPts val="0"/>
              </a:spcAft>
              <a:buClr>
                <a:srgbClr val="888888"/>
              </a:buClr>
              <a:buSzPts val="1800"/>
              <a:buNone/>
              <a:defRPr>
                <a:uFillTx/>
              </a:defRPr>
            </a:lvl1pPr>
            <a:lvl2pPr algn="l" lvl="1">
              <a:lnSpc>
                <a:spcPct val="100000"/>
              </a:lnSpc>
              <a:spcBef>
                <a:spcPts val="0"/>
              </a:spcBef>
              <a:spcAft>
                <a:spcPts val="0"/>
              </a:spcAft>
              <a:buClr>
                <a:srgbClr val="000000"/>
              </a:buClr>
              <a:buSzPts val="1800"/>
              <a:buNone/>
              <a:defRPr>
                <a:uFillTx/>
              </a:defRPr>
            </a:lvl2pPr>
            <a:lvl3pPr algn="l" lvl="2">
              <a:lnSpc>
                <a:spcPct val="100000"/>
              </a:lnSpc>
              <a:spcBef>
                <a:spcPts val="0"/>
              </a:spcBef>
              <a:spcAft>
                <a:spcPts val="0"/>
              </a:spcAft>
              <a:buClr>
                <a:srgbClr val="000000"/>
              </a:buClr>
              <a:buSzPts val="1800"/>
              <a:buNone/>
              <a:defRPr>
                <a:uFillTx/>
              </a:defRPr>
            </a:lvl3pPr>
            <a:lvl4pPr algn="l" lvl="3">
              <a:lnSpc>
                <a:spcPct val="100000"/>
              </a:lnSpc>
              <a:spcBef>
                <a:spcPts val="0"/>
              </a:spcBef>
              <a:spcAft>
                <a:spcPts val="0"/>
              </a:spcAft>
              <a:buClr>
                <a:srgbClr val="000000"/>
              </a:buClr>
              <a:buSzPts val="1800"/>
              <a:buNone/>
              <a:defRPr>
                <a:uFillTx/>
              </a:defRPr>
            </a:lvl4pPr>
            <a:lvl5pPr algn="l" lvl="4">
              <a:lnSpc>
                <a:spcPct val="100000"/>
              </a:lnSpc>
              <a:spcBef>
                <a:spcPts val="0"/>
              </a:spcBef>
              <a:spcAft>
                <a:spcPts val="0"/>
              </a:spcAft>
              <a:buClr>
                <a:srgbClr val="000000"/>
              </a:buClr>
              <a:buSzPts val="1800"/>
              <a:buNone/>
              <a:defRPr>
                <a:uFillTx/>
              </a:defRPr>
            </a:lvl5pPr>
            <a:lvl6pPr algn="l" lvl="5">
              <a:lnSpc>
                <a:spcPct val="100000"/>
              </a:lnSpc>
              <a:spcBef>
                <a:spcPts val="0"/>
              </a:spcBef>
              <a:spcAft>
                <a:spcPts val="0"/>
              </a:spcAft>
              <a:buClr>
                <a:srgbClr val="000000"/>
              </a:buClr>
              <a:buSzPts val="1800"/>
              <a:buNone/>
              <a:defRPr>
                <a:uFillTx/>
              </a:defRPr>
            </a:lvl6pPr>
            <a:lvl7pPr algn="l" lvl="6">
              <a:lnSpc>
                <a:spcPct val="100000"/>
              </a:lnSpc>
              <a:spcBef>
                <a:spcPts val="0"/>
              </a:spcBef>
              <a:spcAft>
                <a:spcPts val="0"/>
              </a:spcAft>
              <a:buClr>
                <a:srgbClr val="000000"/>
              </a:buClr>
              <a:buSzPts val="1800"/>
              <a:buNone/>
              <a:defRPr>
                <a:uFillTx/>
              </a:defRPr>
            </a:lvl7pPr>
            <a:lvl8pPr algn="l" lvl="7">
              <a:lnSpc>
                <a:spcPct val="100000"/>
              </a:lnSpc>
              <a:spcBef>
                <a:spcPts val="0"/>
              </a:spcBef>
              <a:spcAft>
                <a:spcPts val="0"/>
              </a:spcAft>
              <a:buClr>
                <a:srgbClr val="000000"/>
              </a:buClr>
              <a:buSzPts val="1800"/>
              <a:buNone/>
              <a:defRPr>
                <a:uFillTx/>
              </a:defRPr>
            </a:lvl8pPr>
            <a:lvl9pPr algn="l" lvl="8">
              <a:lnSpc>
                <a:spcPct val="100000"/>
              </a:lnSpc>
              <a:spcBef>
                <a:spcPts val="0"/>
              </a:spcBef>
              <a:spcAft>
                <a:spcPts val="0"/>
              </a:spcAft>
              <a:buClr>
                <a:srgbClr val="000000"/>
              </a:buClr>
              <a:buSzPts val="1800"/>
              <a:buNone/>
              <a:defRPr>
                <a:uFillTx/>
              </a:defRPr>
            </a:lvl9pPr>
          </a:lstStyle>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74" name="Google Shape;74;p36"/>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idx="12" type="sldNum"/>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4914900" y="8475134"/>
            <a:ext cx="1600200" cy="486833"/>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ctr" anchorCtr="0" bIns="45700" lIns="91425" rIns="91425" spcFirstLastPara="1" tIns="45700" wrap="square">
            <a:noAutofit/>
          </a:bodyPr>
          <a:lstStyle>
            <a:lvl1pPr algn="r" indent="0" lvl="0"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1pPr>
            <a:lvl2pPr algn="r" indent="0" lvl="1"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2pPr>
            <a:lvl3pPr algn="r" indent="0" lvl="2"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3pPr>
            <a:lvl4pPr algn="r" indent="0" lvl="3"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4pPr>
            <a:lvl5pPr algn="r" indent="0" lvl="4"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5pPr>
            <a:lvl6pPr algn="r" indent="0" lvl="5"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6pPr>
            <a:lvl7pPr algn="r" indent="0" lvl="6"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7pPr>
            <a:lvl8pPr algn="r" indent="0" lvl="7"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8pPr>
            <a:lvl9pPr algn="r" indent="0" lvl="8"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9pPr>
          </a:lstStyle>
          <a:p>
            <a:pPr algn="r" indent="0" lvl="0" marL="0" rtl="0">
              <a:spcBef>
                <a:spcPts val="0"/>
              </a:spcBef>
              <a:spcAft>
                <a:spcPts val="0"/>
              </a:spcAft>
              <a:buNone/>
            </a:pPr>
            <a:fld id="{00000000-1234-1234-1234-123412341234}" type="slidenum">
              <a:rPr lang="es-ES">
                <a:uFillTx/>
              </a:rPr>
              <a:t>‹#›</a:t>
            </a:fld>
            <a:endParaRPr>
              <a:uFillTx/>
            </a:endParaRPr>
          </a:p>
        </p:txBody>
      </p:sp>
    </p:spTree>
  </p:cSld>
  <p:clrMapOv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masterClrMapping/>
  </p:clrMapOvr>
</p:sldLayout>
</file>

<file path=ppt/slideLayouts/slideLayout15.xml><?xml version="1.0" encoding="utf-8"?>
<p:sldLayout xmlns:a="http://schemas.openxmlformats.org/drawingml/2006/main" xmlns:p="http://schemas.openxmlformats.org/presentationml/2006/main" xmlns:s="http://schemas.openxmlformats.org/officeDocument/2006/sharedTypes" xmlns:r="http://schemas.openxmlformats.org/officeDocument/2006/relationships" type="secHead">
  <p:cSld name="SECTION_HEADER">
    <p:spTree>
      <p:nvGrp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75" name="Shape 75"/>
        <p:cNvGr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p:nvPr/>
      </p:nvGrpSpPr>
      <p:gr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0" y="0"/>
          <a:ext cx="0" cy="0"/>
          <a:chOff x="0" y="0"/>
          <a:chExt cx="0" cy="0"/>
        </a:xfrm>
      </p:grpSpPr>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76" name="Google Shape;76;p37"/>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type="title"/>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541735" y="5875867"/>
            <a:ext cx="5829300" cy="1816100"/>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t" anchorCtr="0" bIns="45700" lIns="91425" rIns="91425" spcFirstLastPara="1" tIns="45700" wrap="square">
            <a:normAutofit/>
          </a:bodyPr>
          <a:lstStyle>
            <a:lvl1pPr algn="l" lvl="0">
              <a:lnSpc>
                <a:spcPct val="100000"/>
              </a:lnSpc>
              <a:spcBef>
                <a:spcPts val="0"/>
              </a:spcBef>
              <a:spcAft>
                <a:spcPts val="0"/>
              </a:spcAft>
              <a:buClr>
                <a:schemeClr val="dk1"/>
              </a:buClr>
              <a:buSzPts val="4000"/>
              <a:buFont typeface="Calibri"/>
              <a:buNone/>
              <a:defRPr b="1" cap="none" sz="4000">
                <a:uFillTx/>
              </a:defRPr>
            </a:lvl1pPr>
            <a:lvl2pPr algn="l" lvl="1">
              <a:lnSpc>
                <a:spcPct val="100000"/>
              </a:lnSpc>
              <a:spcBef>
                <a:spcPts val="0"/>
              </a:spcBef>
              <a:spcAft>
                <a:spcPts val="0"/>
              </a:spcAft>
              <a:buSzPts val="1400"/>
              <a:buNone/>
              <a:defRPr>
                <a:uFillTx/>
              </a:defRPr>
            </a:lvl2pPr>
            <a:lvl3pPr algn="l" lvl="2">
              <a:lnSpc>
                <a:spcPct val="100000"/>
              </a:lnSpc>
              <a:spcBef>
                <a:spcPts val="0"/>
              </a:spcBef>
              <a:spcAft>
                <a:spcPts val="0"/>
              </a:spcAft>
              <a:buSzPts val="1400"/>
              <a:buNone/>
              <a:defRPr>
                <a:uFillTx/>
              </a:defRPr>
            </a:lvl3pPr>
            <a:lvl4pPr algn="l" lvl="3">
              <a:lnSpc>
                <a:spcPct val="100000"/>
              </a:lnSpc>
              <a:spcBef>
                <a:spcPts val="0"/>
              </a:spcBef>
              <a:spcAft>
                <a:spcPts val="0"/>
              </a:spcAft>
              <a:buSzPts val="1400"/>
              <a:buNone/>
              <a:defRPr>
                <a:uFillTx/>
              </a:defRPr>
            </a:lvl4pPr>
            <a:lvl5pPr algn="l" lvl="4">
              <a:lnSpc>
                <a:spcPct val="100000"/>
              </a:lnSpc>
              <a:spcBef>
                <a:spcPts val="0"/>
              </a:spcBef>
              <a:spcAft>
                <a:spcPts val="0"/>
              </a:spcAft>
              <a:buSzPts val="1400"/>
              <a:buNone/>
              <a:defRPr>
                <a:uFillTx/>
              </a:defRPr>
            </a:lvl5pPr>
            <a:lvl6pPr algn="l" lvl="5">
              <a:lnSpc>
                <a:spcPct val="100000"/>
              </a:lnSpc>
              <a:spcBef>
                <a:spcPts val="0"/>
              </a:spcBef>
              <a:spcAft>
                <a:spcPts val="0"/>
              </a:spcAft>
              <a:buSzPts val="1400"/>
              <a:buNone/>
              <a:defRPr>
                <a:uFillTx/>
              </a:defRPr>
            </a:lvl6pPr>
            <a:lvl7pPr algn="l" lvl="6">
              <a:lnSpc>
                <a:spcPct val="100000"/>
              </a:lnSpc>
              <a:spcBef>
                <a:spcPts val="0"/>
              </a:spcBef>
              <a:spcAft>
                <a:spcPts val="0"/>
              </a:spcAft>
              <a:buSzPts val="1400"/>
              <a:buNone/>
              <a:defRPr>
                <a:uFillTx/>
              </a:defRPr>
            </a:lvl7pPr>
            <a:lvl8pPr algn="l" lvl="7">
              <a:lnSpc>
                <a:spcPct val="100000"/>
              </a:lnSpc>
              <a:spcBef>
                <a:spcPts val="0"/>
              </a:spcBef>
              <a:spcAft>
                <a:spcPts val="0"/>
              </a:spcAft>
              <a:buSzPts val="1400"/>
              <a:buNone/>
              <a:defRPr>
                <a:uFillTx/>
              </a:defRPr>
            </a:lvl8pPr>
            <a:lvl9pPr algn="l" lvl="8">
              <a:lnSpc>
                <a:spcPct val="100000"/>
              </a:lnSpc>
              <a:spcBef>
                <a:spcPts val="0"/>
              </a:spcBef>
              <a:spcAft>
                <a:spcPts val="0"/>
              </a:spcAft>
              <a:buSzPts val="1400"/>
              <a:buNone/>
              <a:defRPr>
                <a:uFillTx/>
              </a:defRPr>
            </a:lvl9pPr>
          </a:lstStyle>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77" name="Google Shape;77;p37"/>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idx="1" type="body"/>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541735" y="3875618"/>
            <a:ext cx="5829300" cy="2000249"/>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b" anchorCtr="0" bIns="45700" lIns="91425" rIns="91425" spcFirstLastPara="1" tIns="45700" wrap="square">
            <a:normAutofit/>
          </a:bodyPr>
          <a:lstStyle>
            <a:lvl1pPr algn="l" indent="-228600" lvl="0" marL="457200">
              <a:lnSpc>
                <a:spcPct val="100000"/>
              </a:lnSpc>
              <a:spcBef>
                <a:spcPts val="400"/>
              </a:spcBef>
              <a:spcAft>
                <a:spcPts val="0"/>
              </a:spcAft>
              <a:buClr>
                <a:srgbClr val="888888"/>
              </a:buClr>
              <a:buSzPts val="2000"/>
              <a:buNone/>
              <a:defRPr sz="2000">
                <a:solidFill>
                  <a:srgbClr val="888888"/>
                </a:solidFill>
                <a:uFillTx/>
              </a:defRPr>
            </a:lvl1pPr>
            <a:lvl2pPr algn="l" indent="-228600" lvl="1" marL="914400">
              <a:lnSpc>
                <a:spcPct val="100000"/>
              </a:lnSpc>
              <a:spcBef>
                <a:spcPts val="360"/>
              </a:spcBef>
              <a:spcAft>
                <a:spcPts val="0"/>
              </a:spcAft>
              <a:buClr>
                <a:srgbClr val="888888"/>
              </a:buClr>
              <a:buSzPts val="1800"/>
              <a:buNone/>
              <a:defRPr sz="1800">
                <a:solidFill>
                  <a:srgbClr val="888888"/>
                </a:solidFill>
                <a:uFillTx/>
              </a:defRPr>
            </a:lvl2pPr>
            <a:lvl3pPr algn="l" indent="-228600" lvl="2" marL="1371600">
              <a:lnSpc>
                <a:spcPct val="100000"/>
              </a:lnSpc>
              <a:spcBef>
                <a:spcPts val="320"/>
              </a:spcBef>
              <a:spcAft>
                <a:spcPts val="0"/>
              </a:spcAft>
              <a:buClr>
                <a:srgbClr val="888888"/>
              </a:buClr>
              <a:buSzPts val="1600"/>
              <a:buNone/>
              <a:defRPr sz="1600">
                <a:solidFill>
                  <a:srgbClr val="888888"/>
                </a:solidFill>
                <a:uFillTx/>
              </a:defRPr>
            </a:lvl3pPr>
            <a:lvl4pPr algn="l" indent="-228600" lvl="3" marL="1828800">
              <a:lnSpc>
                <a:spcPct val="100000"/>
              </a:lnSpc>
              <a:spcBef>
                <a:spcPts val="280"/>
              </a:spcBef>
              <a:spcAft>
                <a:spcPts val="0"/>
              </a:spcAft>
              <a:buClr>
                <a:srgbClr val="888888"/>
              </a:buClr>
              <a:buSzPts val="1400"/>
              <a:buNone/>
              <a:defRPr sz="1400">
                <a:solidFill>
                  <a:srgbClr val="888888"/>
                </a:solidFill>
                <a:uFillTx/>
              </a:defRPr>
            </a:lvl4pPr>
            <a:lvl5pPr algn="l" indent="-228600" lvl="4" marL="2286000">
              <a:lnSpc>
                <a:spcPct val="100000"/>
              </a:lnSpc>
              <a:spcBef>
                <a:spcPts val="280"/>
              </a:spcBef>
              <a:spcAft>
                <a:spcPts val="0"/>
              </a:spcAft>
              <a:buClr>
                <a:srgbClr val="888888"/>
              </a:buClr>
              <a:buSzPts val="1400"/>
              <a:buNone/>
              <a:defRPr sz="1400">
                <a:solidFill>
                  <a:srgbClr val="888888"/>
                </a:solidFill>
                <a:uFillTx/>
              </a:defRPr>
            </a:lvl5pPr>
            <a:lvl6pPr algn="l" indent="-228600" lvl="5" marL="2743200">
              <a:lnSpc>
                <a:spcPct val="100000"/>
              </a:lnSpc>
              <a:spcBef>
                <a:spcPts val="280"/>
              </a:spcBef>
              <a:spcAft>
                <a:spcPts val="0"/>
              </a:spcAft>
              <a:buClr>
                <a:srgbClr val="888888"/>
              </a:buClr>
              <a:buSzPts val="1400"/>
              <a:buNone/>
              <a:defRPr sz="1400">
                <a:solidFill>
                  <a:srgbClr val="888888"/>
                </a:solidFill>
                <a:uFillTx/>
              </a:defRPr>
            </a:lvl6pPr>
            <a:lvl7pPr algn="l" indent="-228600" lvl="6" marL="3200400">
              <a:lnSpc>
                <a:spcPct val="100000"/>
              </a:lnSpc>
              <a:spcBef>
                <a:spcPts val="280"/>
              </a:spcBef>
              <a:spcAft>
                <a:spcPts val="0"/>
              </a:spcAft>
              <a:buClr>
                <a:srgbClr val="888888"/>
              </a:buClr>
              <a:buSzPts val="1400"/>
              <a:buNone/>
              <a:defRPr sz="1400">
                <a:solidFill>
                  <a:srgbClr val="888888"/>
                </a:solidFill>
                <a:uFillTx/>
              </a:defRPr>
            </a:lvl7pPr>
            <a:lvl8pPr algn="l" indent="-228600" lvl="7" marL="3657600">
              <a:lnSpc>
                <a:spcPct val="100000"/>
              </a:lnSpc>
              <a:spcBef>
                <a:spcPts val="280"/>
              </a:spcBef>
              <a:spcAft>
                <a:spcPts val="0"/>
              </a:spcAft>
              <a:buClr>
                <a:srgbClr val="888888"/>
              </a:buClr>
              <a:buSzPts val="1400"/>
              <a:buNone/>
              <a:defRPr sz="1400">
                <a:solidFill>
                  <a:srgbClr val="888888"/>
                </a:solidFill>
                <a:uFillTx/>
              </a:defRPr>
            </a:lvl8pPr>
            <a:lvl9pPr algn="l" indent="-228600" lvl="8" marL="4114800">
              <a:lnSpc>
                <a:spcPct val="100000"/>
              </a:lnSpc>
              <a:spcBef>
                <a:spcPts val="280"/>
              </a:spcBef>
              <a:spcAft>
                <a:spcPts val="0"/>
              </a:spcAft>
              <a:buClr>
                <a:srgbClr val="888888"/>
              </a:buClr>
              <a:buSzPts val="1400"/>
              <a:buNone/>
              <a:defRPr sz="1400">
                <a:solidFill>
                  <a:srgbClr val="888888"/>
                </a:solidFill>
                <a:uFillTx/>
              </a:defRPr>
            </a:lvl9pPr>
          </a:lstStyle>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78" name="Google Shape;78;p37"/>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idx="10" type="dt"/>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342900" y="8475134"/>
            <a:ext cx="1600200" cy="486833"/>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ctr" anchorCtr="0" bIns="45700" lIns="91425" rIns="91425" spcFirstLastPara="1" tIns="45700" wrap="square">
            <a:noAutofit/>
          </a:bodyPr>
          <a:lstStyle>
            <a:lvl1pPr algn="l" lvl="0">
              <a:lnSpc>
                <a:spcPct val="100000"/>
              </a:lnSpc>
              <a:spcBef>
                <a:spcPts val="0"/>
              </a:spcBef>
              <a:spcAft>
                <a:spcPts val="0"/>
              </a:spcAft>
              <a:buClr>
                <a:srgbClr val="888888"/>
              </a:buClr>
              <a:buSzPts val="1800"/>
              <a:buNone/>
              <a:defRPr>
                <a:uFillTx/>
              </a:defRPr>
            </a:lvl1pPr>
            <a:lvl2pPr algn="l" lvl="1">
              <a:lnSpc>
                <a:spcPct val="100000"/>
              </a:lnSpc>
              <a:spcBef>
                <a:spcPts val="0"/>
              </a:spcBef>
              <a:spcAft>
                <a:spcPts val="0"/>
              </a:spcAft>
              <a:buClr>
                <a:srgbClr val="000000"/>
              </a:buClr>
              <a:buSzPts val="1800"/>
              <a:buNone/>
              <a:defRPr>
                <a:uFillTx/>
              </a:defRPr>
            </a:lvl2pPr>
            <a:lvl3pPr algn="l" lvl="2">
              <a:lnSpc>
                <a:spcPct val="100000"/>
              </a:lnSpc>
              <a:spcBef>
                <a:spcPts val="0"/>
              </a:spcBef>
              <a:spcAft>
                <a:spcPts val="0"/>
              </a:spcAft>
              <a:buClr>
                <a:srgbClr val="000000"/>
              </a:buClr>
              <a:buSzPts val="1800"/>
              <a:buNone/>
              <a:defRPr>
                <a:uFillTx/>
              </a:defRPr>
            </a:lvl3pPr>
            <a:lvl4pPr algn="l" lvl="3">
              <a:lnSpc>
                <a:spcPct val="100000"/>
              </a:lnSpc>
              <a:spcBef>
                <a:spcPts val="0"/>
              </a:spcBef>
              <a:spcAft>
                <a:spcPts val="0"/>
              </a:spcAft>
              <a:buClr>
                <a:srgbClr val="000000"/>
              </a:buClr>
              <a:buSzPts val="1800"/>
              <a:buNone/>
              <a:defRPr>
                <a:uFillTx/>
              </a:defRPr>
            </a:lvl4pPr>
            <a:lvl5pPr algn="l" lvl="4">
              <a:lnSpc>
                <a:spcPct val="100000"/>
              </a:lnSpc>
              <a:spcBef>
                <a:spcPts val="0"/>
              </a:spcBef>
              <a:spcAft>
                <a:spcPts val="0"/>
              </a:spcAft>
              <a:buClr>
                <a:srgbClr val="000000"/>
              </a:buClr>
              <a:buSzPts val="1800"/>
              <a:buNone/>
              <a:defRPr>
                <a:uFillTx/>
              </a:defRPr>
            </a:lvl5pPr>
            <a:lvl6pPr algn="l" lvl="5">
              <a:lnSpc>
                <a:spcPct val="100000"/>
              </a:lnSpc>
              <a:spcBef>
                <a:spcPts val="0"/>
              </a:spcBef>
              <a:spcAft>
                <a:spcPts val="0"/>
              </a:spcAft>
              <a:buClr>
                <a:srgbClr val="000000"/>
              </a:buClr>
              <a:buSzPts val="1800"/>
              <a:buNone/>
              <a:defRPr>
                <a:uFillTx/>
              </a:defRPr>
            </a:lvl6pPr>
            <a:lvl7pPr algn="l" lvl="6">
              <a:lnSpc>
                <a:spcPct val="100000"/>
              </a:lnSpc>
              <a:spcBef>
                <a:spcPts val="0"/>
              </a:spcBef>
              <a:spcAft>
                <a:spcPts val="0"/>
              </a:spcAft>
              <a:buClr>
                <a:srgbClr val="000000"/>
              </a:buClr>
              <a:buSzPts val="1800"/>
              <a:buNone/>
              <a:defRPr>
                <a:uFillTx/>
              </a:defRPr>
            </a:lvl7pPr>
            <a:lvl8pPr algn="l" lvl="7">
              <a:lnSpc>
                <a:spcPct val="100000"/>
              </a:lnSpc>
              <a:spcBef>
                <a:spcPts val="0"/>
              </a:spcBef>
              <a:spcAft>
                <a:spcPts val="0"/>
              </a:spcAft>
              <a:buClr>
                <a:srgbClr val="000000"/>
              </a:buClr>
              <a:buSzPts val="1800"/>
              <a:buNone/>
              <a:defRPr>
                <a:uFillTx/>
              </a:defRPr>
            </a:lvl8pPr>
            <a:lvl9pPr algn="l" lvl="8">
              <a:lnSpc>
                <a:spcPct val="100000"/>
              </a:lnSpc>
              <a:spcBef>
                <a:spcPts val="0"/>
              </a:spcBef>
              <a:spcAft>
                <a:spcPts val="0"/>
              </a:spcAft>
              <a:buClr>
                <a:srgbClr val="000000"/>
              </a:buClr>
              <a:buSzPts val="1800"/>
              <a:buNone/>
              <a:defRPr>
                <a:uFillTx/>
              </a:defRPr>
            </a:lvl9pPr>
          </a:lstStyle>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79" name="Google Shape;79;p37"/>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idx="11" type="ftr"/>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2343150" y="8475134"/>
            <a:ext cx="2171700" cy="486833"/>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ctr" anchorCtr="0" bIns="45700" lIns="91425" rIns="91425" spcFirstLastPara="1" tIns="45700" wrap="square">
            <a:noAutofit/>
          </a:bodyPr>
          <a:lstStyle>
            <a:lvl1pPr algn="ctr" lvl="0">
              <a:lnSpc>
                <a:spcPct val="100000"/>
              </a:lnSpc>
              <a:spcBef>
                <a:spcPts val="0"/>
              </a:spcBef>
              <a:spcAft>
                <a:spcPts val="0"/>
              </a:spcAft>
              <a:buClr>
                <a:srgbClr val="888888"/>
              </a:buClr>
              <a:buSzPts val="1800"/>
              <a:buNone/>
              <a:defRPr>
                <a:uFillTx/>
              </a:defRPr>
            </a:lvl1pPr>
            <a:lvl2pPr algn="l" lvl="1">
              <a:lnSpc>
                <a:spcPct val="100000"/>
              </a:lnSpc>
              <a:spcBef>
                <a:spcPts val="0"/>
              </a:spcBef>
              <a:spcAft>
                <a:spcPts val="0"/>
              </a:spcAft>
              <a:buClr>
                <a:srgbClr val="000000"/>
              </a:buClr>
              <a:buSzPts val="1800"/>
              <a:buNone/>
              <a:defRPr>
                <a:uFillTx/>
              </a:defRPr>
            </a:lvl2pPr>
            <a:lvl3pPr algn="l" lvl="2">
              <a:lnSpc>
                <a:spcPct val="100000"/>
              </a:lnSpc>
              <a:spcBef>
                <a:spcPts val="0"/>
              </a:spcBef>
              <a:spcAft>
                <a:spcPts val="0"/>
              </a:spcAft>
              <a:buClr>
                <a:srgbClr val="000000"/>
              </a:buClr>
              <a:buSzPts val="1800"/>
              <a:buNone/>
              <a:defRPr>
                <a:uFillTx/>
              </a:defRPr>
            </a:lvl3pPr>
            <a:lvl4pPr algn="l" lvl="3">
              <a:lnSpc>
                <a:spcPct val="100000"/>
              </a:lnSpc>
              <a:spcBef>
                <a:spcPts val="0"/>
              </a:spcBef>
              <a:spcAft>
                <a:spcPts val="0"/>
              </a:spcAft>
              <a:buClr>
                <a:srgbClr val="000000"/>
              </a:buClr>
              <a:buSzPts val="1800"/>
              <a:buNone/>
              <a:defRPr>
                <a:uFillTx/>
              </a:defRPr>
            </a:lvl4pPr>
            <a:lvl5pPr algn="l" lvl="4">
              <a:lnSpc>
                <a:spcPct val="100000"/>
              </a:lnSpc>
              <a:spcBef>
                <a:spcPts val="0"/>
              </a:spcBef>
              <a:spcAft>
                <a:spcPts val="0"/>
              </a:spcAft>
              <a:buClr>
                <a:srgbClr val="000000"/>
              </a:buClr>
              <a:buSzPts val="1800"/>
              <a:buNone/>
              <a:defRPr>
                <a:uFillTx/>
              </a:defRPr>
            </a:lvl5pPr>
            <a:lvl6pPr algn="l" lvl="5">
              <a:lnSpc>
                <a:spcPct val="100000"/>
              </a:lnSpc>
              <a:spcBef>
                <a:spcPts val="0"/>
              </a:spcBef>
              <a:spcAft>
                <a:spcPts val="0"/>
              </a:spcAft>
              <a:buClr>
                <a:srgbClr val="000000"/>
              </a:buClr>
              <a:buSzPts val="1800"/>
              <a:buNone/>
              <a:defRPr>
                <a:uFillTx/>
              </a:defRPr>
            </a:lvl6pPr>
            <a:lvl7pPr algn="l" lvl="6">
              <a:lnSpc>
                <a:spcPct val="100000"/>
              </a:lnSpc>
              <a:spcBef>
                <a:spcPts val="0"/>
              </a:spcBef>
              <a:spcAft>
                <a:spcPts val="0"/>
              </a:spcAft>
              <a:buClr>
                <a:srgbClr val="000000"/>
              </a:buClr>
              <a:buSzPts val="1800"/>
              <a:buNone/>
              <a:defRPr>
                <a:uFillTx/>
              </a:defRPr>
            </a:lvl7pPr>
            <a:lvl8pPr algn="l" lvl="7">
              <a:lnSpc>
                <a:spcPct val="100000"/>
              </a:lnSpc>
              <a:spcBef>
                <a:spcPts val="0"/>
              </a:spcBef>
              <a:spcAft>
                <a:spcPts val="0"/>
              </a:spcAft>
              <a:buClr>
                <a:srgbClr val="000000"/>
              </a:buClr>
              <a:buSzPts val="1800"/>
              <a:buNone/>
              <a:defRPr>
                <a:uFillTx/>
              </a:defRPr>
            </a:lvl8pPr>
            <a:lvl9pPr algn="l" lvl="8">
              <a:lnSpc>
                <a:spcPct val="100000"/>
              </a:lnSpc>
              <a:spcBef>
                <a:spcPts val="0"/>
              </a:spcBef>
              <a:spcAft>
                <a:spcPts val="0"/>
              </a:spcAft>
              <a:buClr>
                <a:srgbClr val="000000"/>
              </a:buClr>
              <a:buSzPts val="1800"/>
              <a:buNone/>
              <a:defRPr>
                <a:uFillTx/>
              </a:defRPr>
            </a:lvl9pPr>
          </a:lstStyle>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80" name="Google Shape;80;p37"/>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idx="12" type="sldNum"/>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4914900" y="8475134"/>
            <a:ext cx="1600200" cy="486833"/>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ctr" anchorCtr="0" bIns="45700" lIns="91425" rIns="91425" spcFirstLastPara="1" tIns="45700" wrap="square">
            <a:noAutofit/>
          </a:bodyPr>
          <a:lstStyle>
            <a:lvl1pPr algn="r" indent="0" lvl="0"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1pPr>
            <a:lvl2pPr algn="r" indent="0" lvl="1"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2pPr>
            <a:lvl3pPr algn="r" indent="0" lvl="2"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3pPr>
            <a:lvl4pPr algn="r" indent="0" lvl="3"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4pPr>
            <a:lvl5pPr algn="r" indent="0" lvl="4"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5pPr>
            <a:lvl6pPr algn="r" indent="0" lvl="5"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6pPr>
            <a:lvl7pPr algn="r" indent="0" lvl="6"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7pPr>
            <a:lvl8pPr algn="r" indent="0" lvl="7"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8pPr>
            <a:lvl9pPr algn="r" indent="0" lvl="8"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9pPr>
          </a:lstStyle>
          <a:p>
            <a:pPr algn="r" indent="0" lvl="0" marL="0" rtl="0">
              <a:spcBef>
                <a:spcPts val="0"/>
              </a:spcBef>
              <a:spcAft>
                <a:spcPts val="0"/>
              </a:spcAft>
              <a:buNone/>
            </a:pPr>
            <a:fld id="{00000000-1234-1234-1234-123412341234}" type="slidenum">
              <a:rPr lang="es-ES">
                <a:uFillTx/>
              </a:rPr>
              <a:t>‹#›</a:t>
            </a:fld>
            <a:endParaRPr>
              <a:uFillTx/>
            </a:endParaRPr>
          </a:p>
        </p:txBody>
      </p:sp>
    </p:spTree>
  </p:cSld>
  <p:clrMapOv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masterClrMapping/>
  </p:clrMapOvr>
</p:sldLayout>
</file>

<file path=ppt/slideLayouts/slideLayout16.xml><?xml version="1.0" encoding="utf-8"?>
<p:sldLayout xmlns:a="http://schemas.openxmlformats.org/drawingml/2006/main" xmlns:p="http://schemas.openxmlformats.org/presentationml/2006/main" xmlns:s="http://schemas.openxmlformats.org/officeDocument/2006/sharedTypes" xmlns:r="http://schemas.openxmlformats.org/officeDocument/2006/relationships" type="twoObj">
  <p:cSld name="TWO_OBJECTS">
    <p:spTree>
      <p:nvGrp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81" name="Shape 81"/>
        <p:cNvGr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p:nvPr/>
      </p:nvGrpSpPr>
      <p:gr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0" y="0"/>
          <a:ext cx="0" cy="0"/>
          <a:chOff x="0" y="0"/>
          <a:chExt cx="0" cy="0"/>
        </a:xfrm>
      </p:grpSpPr>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82" name="Google Shape;82;p38"/>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type="title"/>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342900" y="366184"/>
            <a:ext cx="6172200" cy="1524000"/>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ctr" anchorCtr="0" bIns="45700" lIns="91425" rIns="91425" spcFirstLastPara="1" tIns="45700" wrap="square">
            <a:normAutofit/>
          </a:bodyPr>
          <a:lstStyle>
            <a:lvl1pPr algn="ctr" lvl="0">
              <a:lnSpc>
                <a:spcPct val="100000"/>
              </a:lnSpc>
              <a:spcBef>
                <a:spcPts val="0"/>
              </a:spcBef>
              <a:spcAft>
                <a:spcPts val="0"/>
              </a:spcAft>
              <a:buClr>
                <a:schemeClr val="dk1"/>
              </a:buClr>
              <a:buSzPts val="1800"/>
              <a:buNone/>
              <a:defRPr>
                <a:uFillTx/>
              </a:defRPr>
            </a:lvl1pPr>
            <a:lvl2pPr algn="l" lvl="1">
              <a:lnSpc>
                <a:spcPct val="100000"/>
              </a:lnSpc>
              <a:spcBef>
                <a:spcPts val="0"/>
              </a:spcBef>
              <a:spcAft>
                <a:spcPts val="0"/>
              </a:spcAft>
              <a:buSzPts val="1400"/>
              <a:buNone/>
              <a:defRPr>
                <a:uFillTx/>
              </a:defRPr>
            </a:lvl2pPr>
            <a:lvl3pPr algn="l" lvl="2">
              <a:lnSpc>
                <a:spcPct val="100000"/>
              </a:lnSpc>
              <a:spcBef>
                <a:spcPts val="0"/>
              </a:spcBef>
              <a:spcAft>
                <a:spcPts val="0"/>
              </a:spcAft>
              <a:buSzPts val="1400"/>
              <a:buNone/>
              <a:defRPr>
                <a:uFillTx/>
              </a:defRPr>
            </a:lvl3pPr>
            <a:lvl4pPr algn="l" lvl="3">
              <a:lnSpc>
                <a:spcPct val="100000"/>
              </a:lnSpc>
              <a:spcBef>
                <a:spcPts val="0"/>
              </a:spcBef>
              <a:spcAft>
                <a:spcPts val="0"/>
              </a:spcAft>
              <a:buSzPts val="1400"/>
              <a:buNone/>
              <a:defRPr>
                <a:uFillTx/>
              </a:defRPr>
            </a:lvl4pPr>
            <a:lvl5pPr algn="l" lvl="4">
              <a:lnSpc>
                <a:spcPct val="100000"/>
              </a:lnSpc>
              <a:spcBef>
                <a:spcPts val="0"/>
              </a:spcBef>
              <a:spcAft>
                <a:spcPts val="0"/>
              </a:spcAft>
              <a:buSzPts val="1400"/>
              <a:buNone/>
              <a:defRPr>
                <a:uFillTx/>
              </a:defRPr>
            </a:lvl5pPr>
            <a:lvl6pPr algn="l" lvl="5">
              <a:lnSpc>
                <a:spcPct val="100000"/>
              </a:lnSpc>
              <a:spcBef>
                <a:spcPts val="0"/>
              </a:spcBef>
              <a:spcAft>
                <a:spcPts val="0"/>
              </a:spcAft>
              <a:buSzPts val="1400"/>
              <a:buNone/>
              <a:defRPr>
                <a:uFillTx/>
              </a:defRPr>
            </a:lvl6pPr>
            <a:lvl7pPr algn="l" lvl="6">
              <a:lnSpc>
                <a:spcPct val="100000"/>
              </a:lnSpc>
              <a:spcBef>
                <a:spcPts val="0"/>
              </a:spcBef>
              <a:spcAft>
                <a:spcPts val="0"/>
              </a:spcAft>
              <a:buSzPts val="1400"/>
              <a:buNone/>
              <a:defRPr>
                <a:uFillTx/>
              </a:defRPr>
            </a:lvl7pPr>
            <a:lvl8pPr algn="l" lvl="7">
              <a:lnSpc>
                <a:spcPct val="100000"/>
              </a:lnSpc>
              <a:spcBef>
                <a:spcPts val="0"/>
              </a:spcBef>
              <a:spcAft>
                <a:spcPts val="0"/>
              </a:spcAft>
              <a:buSzPts val="1400"/>
              <a:buNone/>
              <a:defRPr>
                <a:uFillTx/>
              </a:defRPr>
            </a:lvl8pPr>
            <a:lvl9pPr algn="l" lvl="8">
              <a:lnSpc>
                <a:spcPct val="100000"/>
              </a:lnSpc>
              <a:spcBef>
                <a:spcPts val="0"/>
              </a:spcBef>
              <a:spcAft>
                <a:spcPts val="0"/>
              </a:spcAft>
              <a:buSzPts val="1400"/>
              <a:buNone/>
              <a:defRPr>
                <a:uFillTx/>
              </a:defRPr>
            </a:lvl9pPr>
          </a:lstStyle>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83" name="Google Shape;83;p38"/>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idx="1" type="body"/>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257175" y="2844800"/>
            <a:ext cx="2257425" cy="8045451"/>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t" anchorCtr="0" bIns="45700" lIns="91425" rIns="91425" spcFirstLastPara="1" tIns="45700" wrap="square">
            <a:normAutofit/>
          </a:bodyPr>
          <a:lstStyle>
            <a:lvl1pPr algn="l" indent="-406400" lvl="0" marL="457200">
              <a:lnSpc>
                <a:spcPct val="100000"/>
              </a:lnSpc>
              <a:spcBef>
                <a:spcPts val="560"/>
              </a:spcBef>
              <a:spcAft>
                <a:spcPts val="0"/>
              </a:spcAft>
              <a:buClr>
                <a:schemeClr val="dk1"/>
              </a:buClr>
              <a:buSzPts val="2800"/>
              <a:buChar char="•"/>
              <a:defRPr sz="2800">
                <a:uFillTx/>
              </a:defRPr>
            </a:lvl1pPr>
            <a:lvl2pPr algn="l" indent="-381000" lvl="1" marL="914400">
              <a:lnSpc>
                <a:spcPct val="100000"/>
              </a:lnSpc>
              <a:spcBef>
                <a:spcPts val="480"/>
              </a:spcBef>
              <a:spcAft>
                <a:spcPts val="0"/>
              </a:spcAft>
              <a:buClr>
                <a:schemeClr val="dk1"/>
              </a:buClr>
              <a:buSzPts val="2400"/>
              <a:buChar char="–"/>
              <a:defRPr sz="2400">
                <a:uFillTx/>
              </a:defRPr>
            </a:lvl2pPr>
            <a:lvl3pPr algn="l" indent="-355600" lvl="2" marL="1371600">
              <a:lnSpc>
                <a:spcPct val="100000"/>
              </a:lnSpc>
              <a:spcBef>
                <a:spcPts val="400"/>
              </a:spcBef>
              <a:spcAft>
                <a:spcPts val="0"/>
              </a:spcAft>
              <a:buClr>
                <a:schemeClr val="dk1"/>
              </a:buClr>
              <a:buSzPts val="2000"/>
              <a:buChar char="•"/>
              <a:defRPr sz="2000">
                <a:uFillTx/>
              </a:defRPr>
            </a:lvl3pPr>
            <a:lvl4pPr algn="l" indent="-342900" lvl="3" marL="1828800">
              <a:lnSpc>
                <a:spcPct val="100000"/>
              </a:lnSpc>
              <a:spcBef>
                <a:spcPts val="360"/>
              </a:spcBef>
              <a:spcAft>
                <a:spcPts val="0"/>
              </a:spcAft>
              <a:buClr>
                <a:schemeClr val="dk1"/>
              </a:buClr>
              <a:buSzPts val="1800"/>
              <a:buChar char="–"/>
              <a:defRPr sz="1800">
                <a:uFillTx/>
              </a:defRPr>
            </a:lvl4pPr>
            <a:lvl5pPr algn="l" indent="-342900" lvl="4" marL="2286000">
              <a:lnSpc>
                <a:spcPct val="100000"/>
              </a:lnSpc>
              <a:spcBef>
                <a:spcPts val="360"/>
              </a:spcBef>
              <a:spcAft>
                <a:spcPts val="0"/>
              </a:spcAft>
              <a:buClr>
                <a:schemeClr val="dk1"/>
              </a:buClr>
              <a:buSzPts val="1800"/>
              <a:buChar char="»"/>
              <a:defRPr sz="1800">
                <a:uFillTx/>
              </a:defRPr>
            </a:lvl5pPr>
            <a:lvl6pPr algn="l" indent="-342900" lvl="5" marL="2743200">
              <a:lnSpc>
                <a:spcPct val="100000"/>
              </a:lnSpc>
              <a:spcBef>
                <a:spcPts val="360"/>
              </a:spcBef>
              <a:spcAft>
                <a:spcPts val="0"/>
              </a:spcAft>
              <a:buClr>
                <a:schemeClr val="dk1"/>
              </a:buClr>
              <a:buSzPts val="1800"/>
              <a:buChar char="•"/>
              <a:defRPr sz="1800">
                <a:uFillTx/>
              </a:defRPr>
            </a:lvl6pPr>
            <a:lvl7pPr algn="l" indent="-342900" lvl="6" marL="3200400">
              <a:lnSpc>
                <a:spcPct val="100000"/>
              </a:lnSpc>
              <a:spcBef>
                <a:spcPts val="360"/>
              </a:spcBef>
              <a:spcAft>
                <a:spcPts val="0"/>
              </a:spcAft>
              <a:buClr>
                <a:schemeClr val="dk1"/>
              </a:buClr>
              <a:buSzPts val="1800"/>
              <a:buChar char="•"/>
              <a:defRPr sz="1800">
                <a:uFillTx/>
              </a:defRPr>
            </a:lvl7pPr>
            <a:lvl8pPr algn="l" indent="-342900" lvl="7" marL="3657600">
              <a:lnSpc>
                <a:spcPct val="100000"/>
              </a:lnSpc>
              <a:spcBef>
                <a:spcPts val="360"/>
              </a:spcBef>
              <a:spcAft>
                <a:spcPts val="0"/>
              </a:spcAft>
              <a:buClr>
                <a:schemeClr val="dk1"/>
              </a:buClr>
              <a:buSzPts val="1800"/>
              <a:buChar char="•"/>
              <a:defRPr sz="1800">
                <a:uFillTx/>
              </a:defRPr>
            </a:lvl8pPr>
            <a:lvl9pPr algn="l" indent="-342900" lvl="8" marL="4114800">
              <a:lnSpc>
                <a:spcPct val="100000"/>
              </a:lnSpc>
              <a:spcBef>
                <a:spcPts val="360"/>
              </a:spcBef>
              <a:spcAft>
                <a:spcPts val="0"/>
              </a:spcAft>
              <a:buClr>
                <a:schemeClr val="dk1"/>
              </a:buClr>
              <a:buSzPts val="1800"/>
              <a:buChar char="•"/>
              <a:defRPr sz="1800">
                <a:uFillTx/>
              </a:defRPr>
            </a:lvl9pPr>
          </a:lstStyle>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84" name="Google Shape;84;p38"/>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idx="2" type="body"/>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2628900" y="2844800"/>
            <a:ext cx="2257425" cy="8045451"/>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t" anchorCtr="0" bIns="45700" lIns="91425" rIns="91425" spcFirstLastPara="1" tIns="45700" wrap="square">
            <a:normAutofit/>
          </a:bodyPr>
          <a:lstStyle>
            <a:lvl1pPr algn="l" indent="-406400" lvl="0" marL="457200">
              <a:lnSpc>
                <a:spcPct val="100000"/>
              </a:lnSpc>
              <a:spcBef>
                <a:spcPts val="560"/>
              </a:spcBef>
              <a:spcAft>
                <a:spcPts val="0"/>
              </a:spcAft>
              <a:buClr>
                <a:schemeClr val="dk1"/>
              </a:buClr>
              <a:buSzPts val="2800"/>
              <a:buChar char="•"/>
              <a:defRPr sz="2800">
                <a:uFillTx/>
              </a:defRPr>
            </a:lvl1pPr>
            <a:lvl2pPr algn="l" indent="-381000" lvl="1" marL="914400">
              <a:lnSpc>
                <a:spcPct val="100000"/>
              </a:lnSpc>
              <a:spcBef>
                <a:spcPts val="480"/>
              </a:spcBef>
              <a:spcAft>
                <a:spcPts val="0"/>
              </a:spcAft>
              <a:buClr>
                <a:schemeClr val="dk1"/>
              </a:buClr>
              <a:buSzPts val="2400"/>
              <a:buChar char="–"/>
              <a:defRPr sz="2400">
                <a:uFillTx/>
              </a:defRPr>
            </a:lvl2pPr>
            <a:lvl3pPr algn="l" indent="-355600" lvl="2" marL="1371600">
              <a:lnSpc>
                <a:spcPct val="100000"/>
              </a:lnSpc>
              <a:spcBef>
                <a:spcPts val="400"/>
              </a:spcBef>
              <a:spcAft>
                <a:spcPts val="0"/>
              </a:spcAft>
              <a:buClr>
                <a:schemeClr val="dk1"/>
              </a:buClr>
              <a:buSzPts val="2000"/>
              <a:buChar char="•"/>
              <a:defRPr sz="2000">
                <a:uFillTx/>
              </a:defRPr>
            </a:lvl3pPr>
            <a:lvl4pPr algn="l" indent="-342900" lvl="3" marL="1828800">
              <a:lnSpc>
                <a:spcPct val="100000"/>
              </a:lnSpc>
              <a:spcBef>
                <a:spcPts val="360"/>
              </a:spcBef>
              <a:spcAft>
                <a:spcPts val="0"/>
              </a:spcAft>
              <a:buClr>
                <a:schemeClr val="dk1"/>
              </a:buClr>
              <a:buSzPts val="1800"/>
              <a:buChar char="–"/>
              <a:defRPr sz="1800">
                <a:uFillTx/>
              </a:defRPr>
            </a:lvl4pPr>
            <a:lvl5pPr algn="l" indent="-342900" lvl="4" marL="2286000">
              <a:lnSpc>
                <a:spcPct val="100000"/>
              </a:lnSpc>
              <a:spcBef>
                <a:spcPts val="360"/>
              </a:spcBef>
              <a:spcAft>
                <a:spcPts val="0"/>
              </a:spcAft>
              <a:buClr>
                <a:schemeClr val="dk1"/>
              </a:buClr>
              <a:buSzPts val="1800"/>
              <a:buChar char="»"/>
              <a:defRPr sz="1800">
                <a:uFillTx/>
              </a:defRPr>
            </a:lvl5pPr>
            <a:lvl6pPr algn="l" indent="-342900" lvl="5" marL="2743200">
              <a:lnSpc>
                <a:spcPct val="100000"/>
              </a:lnSpc>
              <a:spcBef>
                <a:spcPts val="360"/>
              </a:spcBef>
              <a:spcAft>
                <a:spcPts val="0"/>
              </a:spcAft>
              <a:buClr>
                <a:schemeClr val="dk1"/>
              </a:buClr>
              <a:buSzPts val="1800"/>
              <a:buChar char="•"/>
              <a:defRPr sz="1800">
                <a:uFillTx/>
              </a:defRPr>
            </a:lvl6pPr>
            <a:lvl7pPr algn="l" indent="-342900" lvl="6" marL="3200400">
              <a:lnSpc>
                <a:spcPct val="100000"/>
              </a:lnSpc>
              <a:spcBef>
                <a:spcPts val="360"/>
              </a:spcBef>
              <a:spcAft>
                <a:spcPts val="0"/>
              </a:spcAft>
              <a:buClr>
                <a:schemeClr val="dk1"/>
              </a:buClr>
              <a:buSzPts val="1800"/>
              <a:buChar char="•"/>
              <a:defRPr sz="1800">
                <a:uFillTx/>
              </a:defRPr>
            </a:lvl7pPr>
            <a:lvl8pPr algn="l" indent="-342900" lvl="7" marL="3657600">
              <a:lnSpc>
                <a:spcPct val="100000"/>
              </a:lnSpc>
              <a:spcBef>
                <a:spcPts val="360"/>
              </a:spcBef>
              <a:spcAft>
                <a:spcPts val="0"/>
              </a:spcAft>
              <a:buClr>
                <a:schemeClr val="dk1"/>
              </a:buClr>
              <a:buSzPts val="1800"/>
              <a:buChar char="•"/>
              <a:defRPr sz="1800">
                <a:uFillTx/>
              </a:defRPr>
            </a:lvl8pPr>
            <a:lvl9pPr algn="l" indent="-342900" lvl="8" marL="4114800">
              <a:lnSpc>
                <a:spcPct val="100000"/>
              </a:lnSpc>
              <a:spcBef>
                <a:spcPts val="360"/>
              </a:spcBef>
              <a:spcAft>
                <a:spcPts val="0"/>
              </a:spcAft>
              <a:buClr>
                <a:schemeClr val="dk1"/>
              </a:buClr>
              <a:buSzPts val="1800"/>
              <a:buChar char="•"/>
              <a:defRPr sz="1800">
                <a:uFillTx/>
              </a:defRPr>
            </a:lvl9pPr>
          </a:lstStyle>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85" name="Google Shape;85;p38"/>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idx="10" type="dt"/>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342900" y="8475134"/>
            <a:ext cx="1600200" cy="486833"/>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ctr" anchorCtr="0" bIns="45700" lIns="91425" rIns="91425" spcFirstLastPara="1" tIns="45700" wrap="square">
            <a:noAutofit/>
          </a:bodyPr>
          <a:lstStyle>
            <a:lvl1pPr algn="l" lvl="0">
              <a:lnSpc>
                <a:spcPct val="100000"/>
              </a:lnSpc>
              <a:spcBef>
                <a:spcPts val="0"/>
              </a:spcBef>
              <a:spcAft>
                <a:spcPts val="0"/>
              </a:spcAft>
              <a:buClr>
                <a:srgbClr val="888888"/>
              </a:buClr>
              <a:buSzPts val="1800"/>
              <a:buNone/>
              <a:defRPr>
                <a:uFillTx/>
              </a:defRPr>
            </a:lvl1pPr>
            <a:lvl2pPr algn="l" lvl="1">
              <a:lnSpc>
                <a:spcPct val="100000"/>
              </a:lnSpc>
              <a:spcBef>
                <a:spcPts val="0"/>
              </a:spcBef>
              <a:spcAft>
                <a:spcPts val="0"/>
              </a:spcAft>
              <a:buClr>
                <a:srgbClr val="000000"/>
              </a:buClr>
              <a:buSzPts val="1800"/>
              <a:buNone/>
              <a:defRPr>
                <a:uFillTx/>
              </a:defRPr>
            </a:lvl2pPr>
            <a:lvl3pPr algn="l" lvl="2">
              <a:lnSpc>
                <a:spcPct val="100000"/>
              </a:lnSpc>
              <a:spcBef>
                <a:spcPts val="0"/>
              </a:spcBef>
              <a:spcAft>
                <a:spcPts val="0"/>
              </a:spcAft>
              <a:buClr>
                <a:srgbClr val="000000"/>
              </a:buClr>
              <a:buSzPts val="1800"/>
              <a:buNone/>
              <a:defRPr>
                <a:uFillTx/>
              </a:defRPr>
            </a:lvl3pPr>
            <a:lvl4pPr algn="l" lvl="3">
              <a:lnSpc>
                <a:spcPct val="100000"/>
              </a:lnSpc>
              <a:spcBef>
                <a:spcPts val="0"/>
              </a:spcBef>
              <a:spcAft>
                <a:spcPts val="0"/>
              </a:spcAft>
              <a:buClr>
                <a:srgbClr val="000000"/>
              </a:buClr>
              <a:buSzPts val="1800"/>
              <a:buNone/>
              <a:defRPr>
                <a:uFillTx/>
              </a:defRPr>
            </a:lvl4pPr>
            <a:lvl5pPr algn="l" lvl="4">
              <a:lnSpc>
                <a:spcPct val="100000"/>
              </a:lnSpc>
              <a:spcBef>
                <a:spcPts val="0"/>
              </a:spcBef>
              <a:spcAft>
                <a:spcPts val="0"/>
              </a:spcAft>
              <a:buClr>
                <a:srgbClr val="000000"/>
              </a:buClr>
              <a:buSzPts val="1800"/>
              <a:buNone/>
              <a:defRPr>
                <a:uFillTx/>
              </a:defRPr>
            </a:lvl5pPr>
            <a:lvl6pPr algn="l" lvl="5">
              <a:lnSpc>
                <a:spcPct val="100000"/>
              </a:lnSpc>
              <a:spcBef>
                <a:spcPts val="0"/>
              </a:spcBef>
              <a:spcAft>
                <a:spcPts val="0"/>
              </a:spcAft>
              <a:buClr>
                <a:srgbClr val="000000"/>
              </a:buClr>
              <a:buSzPts val="1800"/>
              <a:buNone/>
              <a:defRPr>
                <a:uFillTx/>
              </a:defRPr>
            </a:lvl6pPr>
            <a:lvl7pPr algn="l" lvl="6">
              <a:lnSpc>
                <a:spcPct val="100000"/>
              </a:lnSpc>
              <a:spcBef>
                <a:spcPts val="0"/>
              </a:spcBef>
              <a:spcAft>
                <a:spcPts val="0"/>
              </a:spcAft>
              <a:buClr>
                <a:srgbClr val="000000"/>
              </a:buClr>
              <a:buSzPts val="1800"/>
              <a:buNone/>
              <a:defRPr>
                <a:uFillTx/>
              </a:defRPr>
            </a:lvl7pPr>
            <a:lvl8pPr algn="l" lvl="7">
              <a:lnSpc>
                <a:spcPct val="100000"/>
              </a:lnSpc>
              <a:spcBef>
                <a:spcPts val="0"/>
              </a:spcBef>
              <a:spcAft>
                <a:spcPts val="0"/>
              </a:spcAft>
              <a:buClr>
                <a:srgbClr val="000000"/>
              </a:buClr>
              <a:buSzPts val="1800"/>
              <a:buNone/>
              <a:defRPr>
                <a:uFillTx/>
              </a:defRPr>
            </a:lvl8pPr>
            <a:lvl9pPr algn="l" lvl="8">
              <a:lnSpc>
                <a:spcPct val="100000"/>
              </a:lnSpc>
              <a:spcBef>
                <a:spcPts val="0"/>
              </a:spcBef>
              <a:spcAft>
                <a:spcPts val="0"/>
              </a:spcAft>
              <a:buClr>
                <a:srgbClr val="000000"/>
              </a:buClr>
              <a:buSzPts val="1800"/>
              <a:buNone/>
              <a:defRPr>
                <a:uFillTx/>
              </a:defRPr>
            </a:lvl9pPr>
          </a:lstStyle>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86" name="Google Shape;86;p38"/>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idx="11" type="ftr"/>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2343150" y="8475134"/>
            <a:ext cx="2171700" cy="486833"/>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ctr" anchorCtr="0" bIns="45700" lIns="91425" rIns="91425" spcFirstLastPara="1" tIns="45700" wrap="square">
            <a:noAutofit/>
          </a:bodyPr>
          <a:lstStyle>
            <a:lvl1pPr algn="ctr" lvl="0">
              <a:lnSpc>
                <a:spcPct val="100000"/>
              </a:lnSpc>
              <a:spcBef>
                <a:spcPts val="0"/>
              </a:spcBef>
              <a:spcAft>
                <a:spcPts val="0"/>
              </a:spcAft>
              <a:buClr>
                <a:srgbClr val="888888"/>
              </a:buClr>
              <a:buSzPts val="1800"/>
              <a:buNone/>
              <a:defRPr>
                <a:uFillTx/>
              </a:defRPr>
            </a:lvl1pPr>
            <a:lvl2pPr algn="l" lvl="1">
              <a:lnSpc>
                <a:spcPct val="100000"/>
              </a:lnSpc>
              <a:spcBef>
                <a:spcPts val="0"/>
              </a:spcBef>
              <a:spcAft>
                <a:spcPts val="0"/>
              </a:spcAft>
              <a:buClr>
                <a:srgbClr val="000000"/>
              </a:buClr>
              <a:buSzPts val="1800"/>
              <a:buNone/>
              <a:defRPr>
                <a:uFillTx/>
              </a:defRPr>
            </a:lvl2pPr>
            <a:lvl3pPr algn="l" lvl="2">
              <a:lnSpc>
                <a:spcPct val="100000"/>
              </a:lnSpc>
              <a:spcBef>
                <a:spcPts val="0"/>
              </a:spcBef>
              <a:spcAft>
                <a:spcPts val="0"/>
              </a:spcAft>
              <a:buClr>
                <a:srgbClr val="000000"/>
              </a:buClr>
              <a:buSzPts val="1800"/>
              <a:buNone/>
              <a:defRPr>
                <a:uFillTx/>
              </a:defRPr>
            </a:lvl3pPr>
            <a:lvl4pPr algn="l" lvl="3">
              <a:lnSpc>
                <a:spcPct val="100000"/>
              </a:lnSpc>
              <a:spcBef>
                <a:spcPts val="0"/>
              </a:spcBef>
              <a:spcAft>
                <a:spcPts val="0"/>
              </a:spcAft>
              <a:buClr>
                <a:srgbClr val="000000"/>
              </a:buClr>
              <a:buSzPts val="1800"/>
              <a:buNone/>
              <a:defRPr>
                <a:uFillTx/>
              </a:defRPr>
            </a:lvl4pPr>
            <a:lvl5pPr algn="l" lvl="4">
              <a:lnSpc>
                <a:spcPct val="100000"/>
              </a:lnSpc>
              <a:spcBef>
                <a:spcPts val="0"/>
              </a:spcBef>
              <a:spcAft>
                <a:spcPts val="0"/>
              </a:spcAft>
              <a:buClr>
                <a:srgbClr val="000000"/>
              </a:buClr>
              <a:buSzPts val="1800"/>
              <a:buNone/>
              <a:defRPr>
                <a:uFillTx/>
              </a:defRPr>
            </a:lvl5pPr>
            <a:lvl6pPr algn="l" lvl="5">
              <a:lnSpc>
                <a:spcPct val="100000"/>
              </a:lnSpc>
              <a:spcBef>
                <a:spcPts val="0"/>
              </a:spcBef>
              <a:spcAft>
                <a:spcPts val="0"/>
              </a:spcAft>
              <a:buClr>
                <a:srgbClr val="000000"/>
              </a:buClr>
              <a:buSzPts val="1800"/>
              <a:buNone/>
              <a:defRPr>
                <a:uFillTx/>
              </a:defRPr>
            </a:lvl6pPr>
            <a:lvl7pPr algn="l" lvl="6">
              <a:lnSpc>
                <a:spcPct val="100000"/>
              </a:lnSpc>
              <a:spcBef>
                <a:spcPts val="0"/>
              </a:spcBef>
              <a:spcAft>
                <a:spcPts val="0"/>
              </a:spcAft>
              <a:buClr>
                <a:srgbClr val="000000"/>
              </a:buClr>
              <a:buSzPts val="1800"/>
              <a:buNone/>
              <a:defRPr>
                <a:uFillTx/>
              </a:defRPr>
            </a:lvl7pPr>
            <a:lvl8pPr algn="l" lvl="7">
              <a:lnSpc>
                <a:spcPct val="100000"/>
              </a:lnSpc>
              <a:spcBef>
                <a:spcPts val="0"/>
              </a:spcBef>
              <a:spcAft>
                <a:spcPts val="0"/>
              </a:spcAft>
              <a:buClr>
                <a:srgbClr val="000000"/>
              </a:buClr>
              <a:buSzPts val="1800"/>
              <a:buNone/>
              <a:defRPr>
                <a:uFillTx/>
              </a:defRPr>
            </a:lvl8pPr>
            <a:lvl9pPr algn="l" lvl="8">
              <a:lnSpc>
                <a:spcPct val="100000"/>
              </a:lnSpc>
              <a:spcBef>
                <a:spcPts val="0"/>
              </a:spcBef>
              <a:spcAft>
                <a:spcPts val="0"/>
              </a:spcAft>
              <a:buClr>
                <a:srgbClr val="000000"/>
              </a:buClr>
              <a:buSzPts val="1800"/>
              <a:buNone/>
              <a:defRPr>
                <a:uFillTx/>
              </a:defRPr>
            </a:lvl9pPr>
          </a:lstStyle>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87" name="Google Shape;87;p38"/>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idx="12" type="sldNum"/>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4914900" y="8475134"/>
            <a:ext cx="1600200" cy="486833"/>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ctr" anchorCtr="0" bIns="45700" lIns="91425" rIns="91425" spcFirstLastPara="1" tIns="45700" wrap="square">
            <a:noAutofit/>
          </a:bodyPr>
          <a:lstStyle>
            <a:lvl1pPr algn="r" indent="0" lvl="0"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1pPr>
            <a:lvl2pPr algn="r" indent="0" lvl="1"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2pPr>
            <a:lvl3pPr algn="r" indent="0" lvl="2"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3pPr>
            <a:lvl4pPr algn="r" indent="0" lvl="3"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4pPr>
            <a:lvl5pPr algn="r" indent="0" lvl="4"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5pPr>
            <a:lvl6pPr algn="r" indent="0" lvl="5"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6pPr>
            <a:lvl7pPr algn="r" indent="0" lvl="6"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7pPr>
            <a:lvl8pPr algn="r" indent="0" lvl="7"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8pPr>
            <a:lvl9pPr algn="r" indent="0" lvl="8"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9pPr>
          </a:lstStyle>
          <a:p>
            <a:pPr algn="r" indent="0" lvl="0" marL="0" rtl="0">
              <a:spcBef>
                <a:spcPts val="0"/>
              </a:spcBef>
              <a:spcAft>
                <a:spcPts val="0"/>
              </a:spcAft>
              <a:buNone/>
            </a:pPr>
            <a:fld id="{00000000-1234-1234-1234-123412341234}" type="slidenum">
              <a:rPr lang="es-ES">
                <a:uFillTx/>
              </a:rPr>
              <a:t>‹#›</a:t>
            </a:fld>
            <a:endParaRPr>
              <a:uFillTx/>
            </a:endParaRPr>
          </a:p>
        </p:txBody>
      </p:sp>
    </p:spTree>
  </p:cSld>
  <p:clrMapOv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masterClrMapping/>
  </p:clrMapOvr>
</p:sldLayout>
</file>

<file path=ppt/slideLayouts/slideLayout17.xml><?xml version="1.0" encoding="utf-8"?>
<p:sldLayout xmlns:a="http://schemas.openxmlformats.org/drawingml/2006/main" xmlns:p="http://schemas.openxmlformats.org/presentationml/2006/main" xmlns:s="http://schemas.openxmlformats.org/officeDocument/2006/sharedTypes" xmlns:r="http://schemas.openxmlformats.org/officeDocument/2006/relationships" type="twoTxTwoObj">
  <p:cSld name="TWO_OBJECTS_WITH_TEXT">
    <p:spTree>
      <p:nvGrp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88" name="Shape 88"/>
        <p:cNvGr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p:nvPr/>
      </p:nvGrpSpPr>
      <p:gr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0" y="0"/>
          <a:ext cx="0" cy="0"/>
          <a:chOff x="0" y="0"/>
          <a:chExt cx="0" cy="0"/>
        </a:xfrm>
      </p:grpSpPr>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89" name="Google Shape;89;p39"/>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type="title"/>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342900" y="366184"/>
            <a:ext cx="6172200" cy="1524000"/>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ctr" anchorCtr="0" bIns="45700" lIns="91425" rIns="91425" spcFirstLastPara="1" tIns="45700" wrap="square">
            <a:normAutofit/>
          </a:bodyPr>
          <a:lstStyle>
            <a:lvl1pPr algn="ctr" lvl="0">
              <a:lnSpc>
                <a:spcPct val="100000"/>
              </a:lnSpc>
              <a:spcBef>
                <a:spcPts val="0"/>
              </a:spcBef>
              <a:spcAft>
                <a:spcPts val="0"/>
              </a:spcAft>
              <a:buClr>
                <a:schemeClr val="dk1"/>
              </a:buClr>
              <a:buSzPts val="4400"/>
              <a:buFont typeface="Calibri"/>
              <a:buNone/>
              <a:defRPr>
                <a:uFillTx/>
              </a:defRPr>
            </a:lvl1pPr>
            <a:lvl2pPr algn="l" lvl="1">
              <a:lnSpc>
                <a:spcPct val="100000"/>
              </a:lnSpc>
              <a:spcBef>
                <a:spcPts val="0"/>
              </a:spcBef>
              <a:spcAft>
                <a:spcPts val="0"/>
              </a:spcAft>
              <a:buSzPts val="1400"/>
              <a:buNone/>
              <a:defRPr>
                <a:uFillTx/>
              </a:defRPr>
            </a:lvl2pPr>
            <a:lvl3pPr algn="l" lvl="2">
              <a:lnSpc>
                <a:spcPct val="100000"/>
              </a:lnSpc>
              <a:spcBef>
                <a:spcPts val="0"/>
              </a:spcBef>
              <a:spcAft>
                <a:spcPts val="0"/>
              </a:spcAft>
              <a:buSzPts val="1400"/>
              <a:buNone/>
              <a:defRPr>
                <a:uFillTx/>
              </a:defRPr>
            </a:lvl3pPr>
            <a:lvl4pPr algn="l" lvl="3">
              <a:lnSpc>
                <a:spcPct val="100000"/>
              </a:lnSpc>
              <a:spcBef>
                <a:spcPts val="0"/>
              </a:spcBef>
              <a:spcAft>
                <a:spcPts val="0"/>
              </a:spcAft>
              <a:buSzPts val="1400"/>
              <a:buNone/>
              <a:defRPr>
                <a:uFillTx/>
              </a:defRPr>
            </a:lvl4pPr>
            <a:lvl5pPr algn="l" lvl="4">
              <a:lnSpc>
                <a:spcPct val="100000"/>
              </a:lnSpc>
              <a:spcBef>
                <a:spcPts val="0"/>
              </a:spcBef>
              <a:spcAft>
                <a:spcPts val="0"/>
              </a:spcAft>
              <a:buSzPts val="1400"/>
              <a:buNone/>
              <a:defRPr>
                <a:uFillTx/>
              </a:defRPr>
            </a:lvl5pPr>
            <a:lvl6pPr algn="l" lvl="5">
              <a:lnSpc>
                <a:spcPct val="100000"/>
              </a:lnSpc>
              <a:spcBef>
                <a:spcPts val="0"/>
              </a:spcBef>
              <a:spcAft>
                <a:spcPts val="0"/>
              </a:spcAft>
              <a:buSzPts val="1400"/>
              <a:buNone/>
              <a:defRPr>
                <a:uFillTx/>
              </a:defRPr>
            </a:lvl6pPr>
            <a:lvl7pPr algn="l" lvl="6">
              <a:lnSpc>
                <a:spcPct val="100000"/>
              </a:lnSpc>
              <a:spcBef>
                <a:spcPts val="0"/>
              </a:spcBef>
              <a:spcAft>
                <a:spcPts val="0"/>
              </a:spcAft>
              <a:buSzPts val="1400"/>
              <a:buNone/>
              <a:defRPr>
                <a:uFillTx/>
              </a:defRPr>
            </a:lvl7pPr>
            <a:lvl8pPr algn="l" lvl="7">
              <a:lnSpc>
                <a:spcPct val="100000"/>
              </a:lnSpc>
              <a:spcBef>
                <a:spcPts val="0"/>
              </a:spcBef>
              <a:spcAft>
                <a:spcPts val="0"/>
              </a:spcAft>
              <a:buSzPts val="1400"/>
              <a:buNone/>
              <a:defRPr>
                <a:uFillTx/>
              </a:defRPr>
            </a:lvl8pPr>
            <a:lvl9pPr algn="l" lvl="8">
              <a:lnSpc>
                <a:spcPct val="100000"/>
              </a:lnSpc>
              <a:spcBef>
                <a:spcPts val="0"/>
              </a:spcBef>
              <a:spcAft>
                <a:spcPts val="0"/>
              </a:spcAft>
              <a:buSzPts val="1400"/>
              <a:buNone/>
              <a:defRPr>
                <a:uFillTx/>
              </a:defRPr>
            </a:lvl9pPr>
          </a:lstStyle>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90" name="Google Shape;90;p39"/>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idx="1" type="body"/>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342900" y="2046817"/>
            <a:ext cx="3030141" cy="853016"/>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b" anchorCtr="0" bIns="45700" lIns="91425" rIns="91425" spcFirstLastPara="1" tIns="45700" wrap="square">
            <a:normAutofit/>
          </a:bodyPr>
          <a:lstStyle>
            <a:lvl1pPr algn="l" indent="-228600" lvl="0" marL="457200">
              <a:lnSpc>
                <a:spcPct val="100000"/>
              </a:lnSpc>
              <a:spcBef>
                <a:spcPts val="480"/>
              </a:spcBef>
              <a:spcAft>
                <a:spcPts val="0"/>
              </a:spcAft>
              <a:buClr>
                <a:schemeClr val="dk1"/>
              </a:buClr>
              <a:buSzPts val="2400"/>
              <a:buNone/>
              <a:defRPr b="1" sz="2400">
                <a:uFillTx/>
              </a:defRPr>
            </a:lvl1pPr>
            <a:lvl2pPr algn="l" indent="-228600" lvl="1" marL="914400">
              <a:lnSpc>
                <a:spcPct val="100000"/>
              </a:lnSpc>
              <a:spcBef>
                <a:spcPts val="400"/>
              </a:spcBef>
              <a:spcAft>
                <a:spcPts val="0"/>
              </a:spcAft>
              <a:buClr>
                <a:schemeClr val="dk1"/>
              </a:buClr>
              <a:buSzPts val="2000"/>
              <a:buNone/>
              <a:defRPr b="1" sz="2000">
                <a:uFillTx/>
              </a:defRPr>
            </a:lvl2pPr>
            <a:lvl3pPr algn="l" indent="-228600" lvl="2" marL="1371600">
              <a:lnSpc>
                <a:spcPct val="100000"/>
              </a:lnSpc>
              <a:spcBef>
                <a:spcPts val="360"/>
              </a:spcBef>
              <a:spcAft>
                <a:spcPts val="0"/>
              </a:spcAft>
              <a:buClr>
                <a:schemeClr val="dk1"/>
              </a:buClr>
              <a:buSzPts val="1800"/>
              <a:buNone/>
              <a:defRPr b="1" sz="1800">
                <a:uFillTx/>
              </a:defRPr>
            </a:lvl3pPr>
            <a:lvl4pPr algn="l" indent="-228600" lvl="3" marL="1828800">
              <a:lnSpc>
                <a:spcPct val="100000"/>
              </a:lnSpc>
              <a:spcBef>
                <a:spcPts val="320"/>
              </a:spcBef>
              <a:spcAft>
                <a:spcPts val="0"/>
              </a:spcAft>
              <a:buClr>
                <a:schemeClr val="dk1"/>
              </a:buClr>
              <a:buSzPts val="1600"/>
              <a:buNone/>
              <a:defRPr b="1" sz="1600">
                <a:uFillTx/>
              </a:defRPr>
            </a:lvl4pPr>
            <a:lvl5pPr algn="l" indent="-228600" lvl="4" marL="2286000">
              <a:lnSpc>
                <a:spcPct val="100000"/>
              </a:lnSpc>
              <a:spcBef>
                <a:spcPts val="320"/>
              </a:spcBef>
              <a:spcAft>
                <a:spcPts val="0"/>
              </a:spcAft>
              <a:buClr>
                <a:schemeClr val="dk1"/>
              </a:buClr>
              <a:buSzPts val="1600"/>
              <a:buNone/>
              <a:defRPr b="1" sz="1600">
                <a:uFillTx/>
              </a:defRPr>
            </a:lvl5pPr>
            <a:lvl6pPr algn="l" indent="-228600" lvl="5" marL="2743200">
              <a:lnSpc>
                <a:spcPct val="100000"/>
              </a:lnSpc>
              <a:spcBef>
                <a:spcPts val="320"/>
              </a:spcBef>
              <a:spcAft>
                <a:spcPts val="0"/>
              </a:spcAft>
              <a:buClr>
                <a:schemeClr val="dk1"/>
              </a:buClr>
              <a:buSzPts val="1600"/>
              <a:buNone/>
              <a:defRPr b="1" sz="1600">
                <a:uFillTx/>
              </a:defRPr>
            </a:lvl6pPr>
            <a:lvl7pPr algn="l" indent="-228600" lvl="6" marL="3200400">
              <a:lnSpc>
                <a:spcPct val="100000"/>
              </a:lnSpc>
              <a:spcBef>
                <a:spcPts val="320"/>
              </a:spcBef>
              <a:spcAft>
                <a:spcPts val="0"/>
              </a:spcAft>
              <a:buClr>
                <a:schemeClr val="dk1"/>
              </a:buClr>
              <a:buSzPts val="1600"/>
              <a:buNone/>
              <a:defRPr b="1" sz="1600">
                <a:uFillTx/>
              </a:defRPr>
            </a:lvl7pPr>
            <a:lvl8pPr algn="l" indent="-228600" lvl="7" marL="3657600">
              <a:lnSpc>
                <a:spcPct val="100000"/>
              </a:lnSpc>
              <a:spcBef>
                <a:spcPts val="320"/>
              </a:spcBef>
              <a:spcAft>
                <a:spcPts val="0"/>
              </a:spcAft>
              <a:buClr>
                <a:schemeClr val="dk1"/>
              </a:buClr>
              <a:buSzPts val="1600"/>
              <a:buNone/>
              <a:defRPr b="1" sz="1600">
                <a:uFillTx/>
              </a:defRPr>
            </a:lvl8pPr>
            <a:lvl9pPr algn="l" indent="-228600" lvl="8" marL="4114800">
              <a:lnSpc>
                <a:spcPct val="100000"/>
              </a:lnSpc>
              <a:spcBef>
                <a:spcPts val="320"/>
              </a:spcBef>
              <a:spcAft>
                <a:spcPts val="0"/>
              </a:spcAft>
              <a:buClr>
                <a:schemeClr val="dk1"/>
              </a:buClr>
              <a:buSzPts val="1600"/>
              <a:buNone/>
              <a:defRPr b="1" sz="1600">
                <a:uFillTx/>
              </a:defRPr>
            </a:lvl9pPr>
          </a:lstStyle>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91" name="Google Shape;91;p39"/>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idx="2" type="body"/>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342900" y="2899833"/>
            <a:ext cx="3030141" cy="5268384"/>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t" anchorCtr="0" bIns="45700" lIns="91425" rIns="91425" spcFirstLastPara="1" tIns="45700" wrap="square">
            <a:normAutofit/>
          </a:bodyPr>
          <a:lstStyle>
            <a:lvl1pPr algn="l" indent="-381000" lvl="0" marL="457200">
              <a:lnSpc>
                <a:spcPct val="100000"/>
              </a:lnSpc>
              <a:spcBef>
                <a:spcPts val="480"/>
              </a:spcBef>
              <a:spcAft>
                <a:spcPts val="0"/>
              </a:spcAft>
              <a:buClr>
                <a:schemeClr val="dk1"/>
              </a:buClr>
              <a:buSzPts val="2400"/>
              <a:buChar char="•"/>
              <a:defRPr sz="2400">
                <a:uFillTx/>
              </a:defRPr>
            </a:lvl1pPr>
            <a:lvl2pPr algn="l" indent="-355600" lvl="1" marL="914400">
              <a:lnSpc>
                <a:spcPct val="100000"/>
              </a:lnSpc>
              <a:spcBef>
                <a:spcPts val="400"/>
              </a:spcBef>
              <a:spcAft>
                <a:spcPts val="0"/>
              </a:spcAft>
              <a:buClr>
                <a:schemeClr val="dk1"/>
              </a:buClr>
              <a:buSzPts val="2000"/>
              <a:buChar char="–"/>
              <a:defRPr sz="2000">
                <a:uFillTx/>
              </a:defRPr>
            </a:lvl2pPr>
            <a:lvl3pPr algn="l" indent="-342900" lvl="2" marL="1371600">
              <a:lnSpc>
                <a:spcPct val="100000"/>
              </a:lnSpc>
              <a:spcBef>
                <a:spcPts val="360"/>
              </a:spcBef>
              <a:spcAft>
                <a:spcPts val="0"/>
              </a:spcAft>
              <a:buClr>
                <a:schemeClr val="dk1"/>
              </a:buClr>
              <a:buSzPts val="1800"/>
              <a:buChar char="•"/>
              <a:defRPr sz="1800">
                <a:uFillTx/>
              </a:defRPr>
            </a:lvl3pPr>
            <a:lvl4pPr algn="l" indent="-330200" lvl="3" marL="1828800">
              <a:lnSpc>
                <a:spcPct val="100000"/>
              </a:lnSpc>
              <a:spcBef>
                <a:spcPts val="320"/>
              </a:spcBef>
              <a:spcAft>
                <a:spcPts val="0"/>
              </a:spcAft>
              <a:buClr>
                <a:schemeClr val="dk1"/>
              </a:buClr>
              <a:buSzPts val="1600"/>
              <a:buChar char="–"/>
              <a:defRPr sz="1600">
                <a:uFillTx/>
              </a:defRPr>
            </a:lvl4pPr>
            <a:lvl5pPr algn="l" indent="-330200" lvl="4" marL="2286000">
              <a:lnSpc>
                <a:spcPct val="100000"/>
              </a:lnSpc>
              <a:spcBef>
                <a:spcPts val="320"/>
              </a:spcBef>
              <a:spcAft>
                <a:spcPts val="0"/>
              </a:spcAft>
              <a:buClr>
                <a:schemeClr val="dk1"/>
              </a:buClr>
              <a:buSzPts val="1600"/>
              <a:buChar char="»"/>
              <a:defRPr sz="1600">
                <a:uFillTx/>
              </a:defRPr>
            </a:lvl5pPr>
            <a:lvl6pPr algn="l" indent="-330200" lvl="5" marL="2743200">
              <a:lnSpc>
                <a:spcPct val="100000"/>
              </a:lnSpc>
              <a:spcBef>
                <a:spcPts val="320"/>
              </a:spcBef>
              <a:spcAft>
                <a:spcPts val="0"/>
              </a:spcAft>
              <a:buClr>
                <a:schemeClr val="dk1"/>
              </a:buClr>
              <a:buSzPts val="1600"/>
              <a:buChar char="•"/>
              <a:defRPr sz="1600">
                <a:uFillTx/>
              </a:defRPr>
            </a:lvl6pPr>
            <a:lvl7pPr algn="l" indent="-330200" lvl="6" marL="3200400">
              <a:lnSpc>
                <a:spcPct val="100000"/>
              </a:lnSpc>
              <a:spcBef>
                <a:spcPts val="320"/>
              </a:spcBef>
              <a:spcAft>
                <a:spcPts val="0"/>
              </a:spcAft>
              <a:buClr>
                <a:schemeClr val="dk1"/>
              </a:buClr>
              <a:buSzPts val="1600"/>
              <a:buChar char="•"/>
              <a:defRPr sz="1600">
                <a:uFillTx/>
              </a:defRPr>
            </a:lvl7pPr>
            <a:lvl8pPr algn="l" indent="-330200" lvl="7" marL="3657600">
              <a:lnSpc>
                <a:spcPct val="100000"/>
              </a:lnSpc>
              <a:spcBef>
                <a:spcPts val="320"/>
              </a:spcBef>
              <a:spcAft>
                <a:spcPts val="0"/>
              </a:spcAft>
              <a:buClr>
                <a:schemeClr val="dk1"/>
              </a:buClr>
              <a:buSzPts val="1600"/>
              <a:buChar char="•"/>
              <a:defRPr sz="1600">
                <a:uFillTx/>
              </a:defRPr>
            </a:lvl8pPr>
            <a:lvl9pPr algn="l" indent="-330200" lvl="8" marL="4114800">
              <a:lnSpc>
                <a:spcPct val="100000"/>
              </a:lnSpc>
              <a:spcBef>
                <a:spcPts val="320"/>
              </a:spcBef>
              <a:spcAft>
                <a:spcPts val="0"/>
              </a:spcAft>
              <a:buClr>
                <a:schemeClr val="dk1"/>
              </a:buClr>
              <a:buSzPts val="1600"/>
              <a:buChar char="•"/>
              <a:defRPr sz="1600">
                <a:uFillTx/>
              </a:defRPr>
            </a:lvl9pPr>
          </a:lstStyle>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92" name="Google Shape;92;p39"/>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idx="3" type="body"/>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3483769" y="2046817"/>
            <a:ext cx="3031331" cy="853016"/>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b" anchorCtr="0" bIns="45700" lIns="91425" rIns="91425" spcFirstLastPara="1" tIns="45700" wrap="square">
            <a:normAutofit/>
          </a:bodyPr>
          <a:lstStyle>
            <a:lvl1pPr algn="l" indent="-228600" lvl="0" marL="457200">
              <a:lnSpc>
                <a:spcPct val="100000"/>
              </a:lnSpc>
              <a:spcBef>
                <a:spcPts val="480"/>
              </a:spcBef>
              <a:spcAft>
                <a:spcPts val="0"/>
              </a:spcAft>
              <a:buClr>
                <a:schemeClr val="dk1"/>
              </a:buClr>
              <a:buSzPts val="2400"/>
              <a:buNone/>
              <a:defRPr b="1" sz="2400">
                <a:uFillTx/>
              </a:defRPr>
            </a:lvl1pPr>
            <a:lvl2pPr algn="l" indent="-228600" lvl="1" marL="914400">
              <a:lnSpc>
                <a:spcPct val="100000"/>
              </a:lnSpc>
              <a:spcBef>
                <a:spcPts val="400"/>
              </a:spcBef>
              <a:spcAft>
                <a:spcPts val="0"/>
              </a:spcAft>
              <a:buClr>
                <a:schemeClr val="dk1"/>
              </a:buClr>
              <a:buSzPts val="2000"/>
              <a:buNone/>
              <a:defRPr b="1" sz="2000">
                <a:uFillTx/>
              </a:defRPr>
            </a:lvl2pPr>
            <a:lvl3pPr algn="l" indent="-228600" lvl="2" marL="1371600">
              <a:lnSpc>
                <a:spcPct val="100000"/>
              </a:lnSpc>
              <a:spcBef>
                <a:spcPts val="360"/>
              </a:spcBef>
              <a:spcAft>
                <a:spcPts val="0"/>
              </a:spcAft>
              <a:buClr>
                <a:schemeClr val="dk1"/>
              </a:buClr>
              <a:buSzPts val="1800"/>
              <a:buNone/>
              <a:defRPr b="1" sz="1800">
                <a:uFillTx/>
              </a:defRPr>
            </a:lvl3pPr>
            <a:lvl4pPr algn="l" indent="-228600" lvl="3" marL="1828800">
              <a:lnSpc>
                <a:spcPct val="100000"/>
              </a:lnSpc>
              <a:spcBef>
                <a:spcPts val="320"/>
              </a:spcBef>
              <a:spcAft>
                <a:spcPts val="0"/>
              </a:spcAft>
              <a:buClr>
                <a:schemeClr val="dk1"/>
              </a:buClr>
              <a:buSzPts val="1600"/>
              <a:buNone/>
              <a:defRPr b="1" sz="1600">
                <a:uFillTx/>
              </a:defRPr>
            </a:lvl4pPr>
            <a:lvl5pPr algn="l" indent="-228600" lvl="4" marL="2286000">
              <a:lnSpc>
                <a:spcPct val="100000"/>
              </a:lnSpc>
              <a:spcBef>
                <a:spcPts val="320"/>
              </a:spcBef>
              <a:spcAft>
                <a:spcPts val="0"/>
              </a:spcAft>
              <a:buClr>
                <a:schemeClr val="dk1"/>
              </a:buClr>
              <a:buSzPts val="1600"/>
              <a:buNone/>
              <a:defRPr b="1" sz="1600">
                <a:uFillTx/>
              </a:defRPr>
            </a:lvl5pPr>
            <a:lvl6pPr algn="l" indent="-228600" lvl="5" marL="2743200">
              <a:lnSpc>
                <a:spcPct val="100000"/>
              </a:lnSpc>
              <a:spcBef>
                <a:spcPts val="320"/>
              </a:spcBef>
              <a:spcAft>
                <a:spcPts val="0"/>
              </a:spcAft>
              <a:buClr>
                <a:schemeClr val="dk1"/>
              </a:buClr>
              <a:buSzPts val="1600"/>
              <a:buNone/>
              <a:defRPr b="1" sz="1600">
                <a:uFillTx/>
              </a:defRPr>
            </a:lvl6pPr>
            <a:lvl7pPr algn="l" indent="-228600" lvl="6" marL="3200400">
              <a:lnSpc>
                <a:spcPct val="100000"/>
              </a:lnSpc>
              <a:spcBef>
                <a:spcPts val="320"/>
              </a:spcBef>
              <a:spcAft>
                <a:spcPts val="0"/>
              </a:spcAft>
              <a:buClr>
                <a:schemeClr val="dk1"/>
              </a:buClr>
              <a:buSzPts val="1600"/>
              <a:buNone/>
              <a:defRPr b="1" sz="1600">
                <a:uFillTx/>
              </a:defRPr>
            </a:lvl7pPr>
            <a:lvl8pPr algn="l" indent="-228600" lvl="7" marL="3657600">
              <a:lnSpc>
                <a:spcPct val="100000"/>
              </a:lnSpc>
              <a:spcBef>
                <a:spcPts val="320"/>
              </a:spcBef>
              <a:spcAft>
                <a:spcPts val="0"/>
              </a:spcAft>
              <a:buClr>
                <a:schemeClr val="dk1"/>
              </a:buClr>
              <a:buSzPts val="1600"/>
              <a:buNone/>
              <a:defRPr b="1" sz="1600">
                <a:uFillTx/>
              </a:defRPr>
            </a:lvl8pPr>
            <a:lvl9pPr algn="l" indent="-228600" lvl="8" marL="4114800">
              <a:lnSpc>
                <a:spcPct val="100000"/>
              </a:lnSpc>
              <a:spcBef>
                <a:spcPts val="320"/>
              </a:spcBef>
              <a:spcAft>
                <a:spcPts val="0"/>
              </a:spcAft>
              <a:buClr>
                <a:schemeClr val="dk1"/>
              </a:buClr>
              <a:buSzPts val="1600"/>
              <a:buNone/>
              <a:defRPr b="1" sz="1600">
                <a:uFillTx/>
              </a:defRPr>
            </a:lvl9pPr>
          </a:lstStyle>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93" name="Google Shape;93;p39"/>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idx="4" type="body"/>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3483769" y="2899833"/>
            <a:ext cx="3031331" cy="5268384"/>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t" anchorCtr="0" bIns="45700" lIns="91425" rIns="91425" spcFirstLastPara="1" tIns="45700" wrap="square">
            <a:normAutofit/>
          </a:bodyPr>
          <a:lstStyle>
            <a:lvl1pPr algn="l" indent="-381000" lvl="0" marL="457200">
              <a:lnSpc>
                <a:spcPct val="100000"/>
              </a:lnSpc>
              <a:spcBef>
                <a:spcPts val="480"/>
              </a:spcBef>
              <a:spcAft>
                <a:spcPts val="0"/>
              </a:spcAft>
              <a:buClr>
                <a:schemeClr val="dk1"/>
              </a:buClr>
              <a:buSzPts val="2400"/>
              <a:buChar char="•"/>
              <a:defRPr sz="2400">
                <a:uFillTx/>
              </a:defRPr>
            </a:lvl1pPr>
            <a:lvl2pPr algn="l" indent="-355600" lvl="1" marL="914400">
              <a:lnSpc>
                <a:spcPct val="100000"/>
              </a:lnSpc>
              <a:spcBef>
                <a:spcPts val="400"/>
              </a:spcBef>
              <a:spcAft>
                <a:spcPts val="0"/>
              </a:spcAft>
              <a:buClr>
                <a:schemeClr val="dk1"/>
              </a:buClr>
              <a:buSzPts val="2000"/>
              <a:buChar char="–"/>
              <a:defRPr sz="2000">
                <a:uFillTx/>
              </a:defRPr>
            </a:lvl2pPr>
            <a:lvl3pPr algn="l" indent="-342900" lvl="2" marL="1371600">
              <a:lnSpc>
                <a:spcPct val="100000"/>
              </a:lnSpc>
              <a:spcBef>
                <a:spcPts val="360"/>
              </a:spcBef>
              <a:spcAft>
                <a:spcPts val="0"/>
              </a:spcAft>
              <a:buClr>
                <a:schemeClr val="dk1"/>
              </a:buClr>
              <a:buSzPts val="1800"/>
              <a:buChar char="•"/>
              <a:defRPr sz="1800">
                <a:uFillTx/>
              </a:defRPr>
            </a:lvl3pPr>
            <a:lvl4pPr algn="l" indent="-330200" lvl="3" marL="1828800">
              <a:lnSpc>
                <a:spcPct val="100000"/>
              </a:lnSpc>
              <a:spcBef>
                <a:spcPts val="320"/>
              </a:spcBef>
              <a:spcAft>
                <a:spcPts val="0"/>
              </a:spcAft>
              <a:buClr>
                <a:schemeClr val="dk1"/>
              </a:buClr>
              <a:buSzPts val="1600"/>
              <a:buChar char="–"/>
              <a:defRPr sz="1600">
                <a:uFillTx/>
              </a:defRPr>
            </a:lvl4pPr>
            <a:lvl5pPr algn="l" indent="-330200" lvl="4" marL="2286000">
              <a:lnSpc>
                <a:spcPct val="100000"/>
              </a:lnSpc>
              <a:spcBef>
                <a:spcPts val="320"/>
              </a:spcBef>
              <a:spcAft>
                <a:spcPts val="0"/>
              </a:spcAft>
              <a:buClr>
                <a:schemeClr val="dk1"/>
              </a:buClr>
              <a:buSzPts val="1600"/>
              <a:buChar char="»"/>
              <a:defRPr sz="1600">
                <a:uFillTx/>
              </a:defRPr>
            </a:lvl5pPr>
            <a:lvl6pPr algn="l" indent="-330200" lvl="5" marL="2743200">
              <a:lnSpc>
                <a:spcPct val="100000"/>
              </a:lnSpc>
              <a:spcBef>
                <a:spcPts val="320"/>
              </a:spcBef>
              <a:spcAft>
                <a:spcPts val="0"/>
              </a:spcAft>
              <a:buClr>
                <a:schemeClr val="dk1"/>
              </a:buClr>
              <a:buSzPts val="1600"/>
              <a:buChar char="•"/>
              <a:defRPr sz="1600">
                <a:uFillTx/>
              </a:defRPr>
            </a:lvl6pPr>
            <a:lvl7pPr algn="l" indent="-330200" lvl="6" marL="3200400">
              <a:lnSpc>
                <a:spcPct val="100000"/>
              </a:lnSpc>
              <a:spcBef>
                <a:spcPts val="320"/>
              </a:spcBef>
              <a:spcAft>
                <a:spcPts val="0"/>
              </a:spcAft>
              <a:buClr>
                <a:schemeClr val="dk1"/>
              </a:buClr>
              <a:buSzPts val="1600"/>
              <a:buChar char="•"/>
              <a:defRPr sz="1600">
                <a:uFillTx/>
              </a:defRPr>
            </a:lvl7pPr>
            <a:lvl8pPr algn="l" indent="-330200" lvl="7" marL="3657600">
              <a:lnSpc>
                <a:spcPct val="100000"/>
              </a:lnSpc>
              <a:spcBef>
                <a:spcPts val="320"/>
              </a:spcBef>
              <a:spcAft>
                <a:spcPts val="0"/>
              </a:spcAft>
              <a:buClr>
                <a:schemeClr val="dk1"/>
              </a:buClr>
              <a:buSzPts val="1600"/>
              <a:buChar char="•"/>
              <a:defRPr sz="1600">
                <a:uFillTx/>
              </a:defRPr>
            </a:lvl8pPr>
            <a:lvl9pPr algn="l" indent="-330200" lvl="8" marL="4114800">
              <a:lnSpc>
                <a:spcPct val="100000"/>
              </a:lnSpc>
              <a:spcBef>
                <a:spcPts val="320"/>
              </a:spcBef>
              <a:spcAft>
                <a:spcPts val="0"/>
              </a:spcAft>
              <a:buClr>
                <a:schemeClr val="dk1"/>
              </a:buClr>
              <a:buSzPts val="1600"/>
              <a:buChar char="•"/>
              <a:defRPr sz="1600">
                <a:uFillTx/>
              </a:defRPr>
            </a:lvl9pPr>
          </a:lstStyle>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94" name="Google Shape;94;p39"/>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idx="10" type="dt"/>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342900" y="8475134"/>
            <a:ext cx="1600200" cy="486833"/>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ctr" anchorCtr="0" bIns="45700" lIns="91425" rIns="91425" spcFirstLastPara="1" tIns="45700" wrap="square">
            <a:noAutofit/>
          </a:bodyPr>
          <a:lstStyle>
            <a:lvl1pPr algn="l" lvl="0">
              <a:lnSpc>
                <a:spcPct val="100000"/>
              </a:lnSpc>
              <a:spcBef>
                <a:spcPts val="0"/>
              </a:spcBef>
              <a:spcAft>
                <a:spcPts val="0"/>
              </a:spcAft>
              <a:buClr>
                <a:srgbClr val="888888"/>
              </a:buClr>
              <a:buSzPts val="1800"/>
              <a:buNone/>
              <a:defRPr>
                <a:uFillTx/>
              </a:defRPr>
            </a:lvl1pPr>
            <a:lvl2pPr algn="l" lvl="1">
              <a:lnSpc>
                <a:spcPct val="100000"/>
              </a:lnSpc>
              <a:spcBef>
                <a:spcPts val="0"/>
              </a:spcBef>
              <a:spcAft>
                <a:spcPts val="0"/>
              </a:spcAft>
              <a:buClr>
                <a:srgbClr val="000000"/>
              </a:buClr>
              <a:buSzPts val="1800"/>
              <a:buNone/>
              <a:defRPr>
                <a:uFillTx/>
              </a:defRPr>
            </a:lvl2pPr>
            <a:lvl3pPr algn="l" lvl="2">
              <a:lnSpc>
                <a:spcPct val="100000"/>
              </a:lnSpc>
              <a:spcBef>
                <a:spcPts val="0"/>
              </a:spcBef>
              <a:spcAft>
                <a:spcPts val="0"/>
              </a:spcAft>
              <a:buClr>
                <a:srgbClr val="000000"/>
              </a:buClr>
              <a:buSzPts val="1800"/>
              <a:buNone/>
              <a:defRPr>
                <a:uFillTx/>
              </a:defRPr>
            </a:lvl3pPr>
            <a:lvl4pPr algn="l" lvl="3">
              <a:lnSpc>
                <a:spcPct val="100000"/>
              </a:lnSpc>
              <a:spcBef>
                <a:spcPts val="0"/>
              </a:spcBef>
              <a:spcAft>
                <a:spcPts val="0"/>
              </a:spcAft>
              <a:buClr>
                <a:srgbClr val="000000"/>
              </a:buClr>
              <a:buSzPts val="1800"/>
              <a:buNone/>
              <a:defRPr>
                <a:uFillTx/>
              </a:defRPr>
            </a:lvl4pPr>
            <a:lvl5pPr algn="l" lvl="4">
              <a:lnSpc>
                <a:spcPct val="100000"/>
              </a:lnSpc>
              <a:spcBef>
                <a:spcPts val="0"/>
              </a:spcBef>
              <a:spcAft>
                <a:spcPts val="0"/>
              </a:spcAft>
              <a:buClr>
                <a:srgbClr val="000000"/>
              </a:buClr>
              <a:buSzPts val="1800"/>
              <a:buNone/>
              <a:defRPr>
                <a:uFillTx/>
              </a:defRPr>
            </a:lvl5pPr>
            <a:lvl6pPr algn="l" lvl="5">
              <a:lnSpc>
                <a:spcPct val="100000"/>
              </a:lnSpc>
              <a:spcBef>
                <a:spcPts val="0"/>
              </a:spcBef>
              <a:spcAft>
                <a:spcPts val="0"/>
              </a:spcAft>
              <a:buClr>
                <a:srgbClr val="000000"/>
              </a:buClr>
              <a:buSzPts val="1800"/>
              <a:buNone/>
              <a:defRPr>
                <a:uFillTx/>
              </a:defRPr>
            </a:lvl6pPr>
            <a:lvl7pPr algn="l" lvl="6">
              <a:lnSpc>
                <a:spcPct val="100000"/>
              </a:lnSpc>
              <a:spcBef>
                <a:spcPts val="0"/>
              </a:spcBef>
              <a:spcAft>
                <a:spcPts val="0"/>
              </a:spcAft>
              <a:buClr>
                <a:srgbClr val="000000"/>
              </a:buClr>
              <a:buSzPts val="1800"/>
              <a:buNone/>
              <a:defRPr>
                <a:uFillTx/>
              </a:defRPr>
            </a:lvl7pPr>
            <a:lvl8pPr algn="l" lvl="7">
              <a:lnSpc>
                <a:spcPct val="100000"/>
              </a:lnSpc>
              <a:spcBef>
                <a:spcPts val="0"/>
              </a:spcBef>
              <a:spcAft>
                <a:spcPts val="0"/>
              </a:spcAft>
              <a:buClr>
                <a:srgbClr val="000000"/>
              </a:buClr>
              <a:buSzPts val="1800"/>
              <a:buNone/>
              <a:defRPr>
                <a:uFillTx/>
              </a:defRPr>
            </a:lvl8pPr>
            <a:lvl9pPr algn="l" lvl="8">
              <a:lnSpc>
                <a:spcPct val="100000"/>
              </a:lnSpc>
              <a:spcBef>
                <a:spcPts val="0"/>
              </a:spcBef>
              <a:spcAft>
                <a:spcPts val="0"/>
              </a:spcAft>
              <a:buClr>
                <a:srgbClr val="000000"/>
              </a:buClr>
              <a:buSzPts val="1800"/>
              <a:buNone/>
              <a:defRPr>
                <a:uFillTx/>
              </a:defRPr>
            </a:lvl9pPr>
          </a:lstStyle>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95" name="Google Shape;95;p39"/>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idx="11" type="ftr"/>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2343150" y="8475134"/>
            <a:ext cx="2171700" cy="486833"/>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ctr" anchorCtr="0" bIns="45700" lIns="91425" rIns="91425" spcFirstLastPara="1" tIns="45700" wrap="square">
            <a:noAutofit/>
          </a:bodyPr>
          <a:lstStyle>
            <a:lvl1pPr algn="ctr" lvl="0">
              <a:lnSpc>
                <a:spcPct val="100000"/>
              </a:lnSpc>
              <a:spcBef>
                <a:spcPts val="0"/>
              </a:spcBef>
              <a:spcAft>
                <a:spcPts val="0"/>
              </a:spcAft>
              <a:buClr>
                <a:srgbClr val="888888"/>
              </a:buClr>
              <a:buSzPts val="1800"/>
              <a:buNone/>
              <a:defRPr>
                <a:uFillTx/>
              </a:defRPr>
            </a:lvl1pPr>
            <a:lvl2pPr algn="l" lvl="1">
              <a:lnSpc>
                <a:spcPct val="100000"/>
              </a:lnSpc>
              <a:spcBef>
                <a:spcPts val="0"/>
              </a:spcBef>
              <a:spcAft>
                <a:spcPts val="0"/>
              </a:spcAft>
              <a:buClr>
                <a:srgbClr val="000000"/>
              </a:buClr>
              <a:buSzPts val="1800"/>
              <a:buNone/>
              <a:defRPr>
                <a:uFillTx/>
              </a:defRPr>
            </a:lvl2pPr>
            <a:lvl3pPr algn="l" lvl="2">
              <a:lnSpc>
                <a:spcPct val="100000"/>
              </a:lnSpc>
              <a:spcBef>
                <a:spcPts val="0"/>
              </a:spcBef>
              <a:spcAft>
                <a:spcPts val="0"/>
              </a:spcAft>
              <a:buClr>
                <a:srgbClr val="000000"/>
              </a:buClr>
              <a:buSzPts val="1800"/>
              <a:buNone/>
              <a:defRPr>
                <a:uFillTx/>
              </a:defRPr>
            </a:lvl3pPr>
            <a:lvl4pPr algn="l" lvl="3">
              <a:lnSpc>
                <a:spcPct val="100000"/>
              </a:lnSpc>
              <a:spcBef>
                <a:spcPts val="0"/>
              </a:spcBef>
              <a:spcAft>
                <a:spcPts val="0"/>
              </a:spcAft>
              <a:buClr>
                <a:srgbClr val="000000"/>
              </a:buClr>
              <a:buSzPts val="1800"/>
              <a:buNone/>
              <a:defRPr>
                <a:uFillTx/>
              </a:defRPr>
            </a:lvl4pPr>
            <a:lvl5pPr algn="l" lvl="4">
              <a:lnSpc>
                <a:spcPct val="100000"/>
              </a:lnSpc>
              <a:spcBef>
                <a:spcPts val="0"/>
              </a:spcBef>
              <a:spcAft>
                <a:spcPts val="0"/>
              </a:spcAft>
              <a:buClr>
                <a:srgbClr val="000000"/>
              </a:buClr>
              <a:buSzPts val="1800"/>
              <a:buNone/>
              <a:defRPr>
                <a:uFillTx/>
              </a:defRPr>
            </a:lvl5pPr>
            <a:lvl6pPr algn="l" lvl="5">
              <a:lnSpc>
                <a:spcPct val="100000"/>
              </a:lnSpc>
              <a:spcBef>
                <a:spcPts val="0"/>
              </a:spcBef>
              <a:spcAft>
                <a:spcPts val="0"/>
              </a:spcAft>
              <a:buClr>
                <a:srgbClr val="000000"/>
              </a:buClr>
              <a:buSzPts val="1800"/>
              <a:buNone/>
              <a:defRPr>
                <a:uFillTx/>
              </a:defRPr>
            </a:lvl6pPr>
            <a:lvl7pPr algn="l" lvl="6">
              <a:lnSpc>
                <a:spcPct val="100000"/>
              </a:lnSpc>
              <a:spcBef>
                <a:spcPts val="0"/>
              </a:spcBef>
              <a:spcAft>
                <a:spcPts val="0"/>
              </a:spcAft>
              <a:buClr>
                <a:srgbClr val="000000"/>
              </a:buClr>
              <a:buSzPts val="1800"/>
              <a:buNone/>
              <a:defRPr>
                <a:uFillTx/>
              </a:defRPr>
            </a:lvl7pPr>
            <a:lvl8pPr algn="l" lvl="7">
              <a:lnSpc>
                <a:spcPct val="100000"/>
              </a:lnSpc>
              <a:spcBef>
                <a:spcPts val="0"/>
              </a:spcBef>
              <a:spcAft>
                <a:spcPts val="0"/>
              </a:spcAft>
              <a:buClr>
                <a:srgbClr val="000000"/>
              </a:buClr>
              <a:buSzPts val="1800"/>
              <a:buNone/>
              <a:defRPr>
                <a:uFillTx/>
              </a:defRPr>
            </a:lvl8pPr>
            <a:lvl9pPr algn="l" lvl="8">
              <a:lnSpc>
                <a:spcPct val="100000"/>
              </a:lnSpc>
              <a:spcBef>
                <a:spcPts val="0"/>
              </a:spcBef>
              <a:spcAft>
                <a:spcPts val="0"/>
              </a:spcAft>
              <a:buClr>
                <a:srgbClr val="000000"/>
              </a:buClr>
              <a:buSzPts val="1800"/>
              <a:buNone/>
              <a:defRPr>
                <a:uFillTx/>
              </a:defRPr>
            </a:lvl9pPr>
          </a:lstStyle>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96" name="Google Shape;96;p39"/>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idx="12" type="sldNum"/>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4914900" y="8475134"/>
            <a:ext cx="1600200" cy="486833"/>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ctr" anchorCtr="0" bIns="45700" lIns="91425" rIns="91425" spcFirstLastPara="1" tIns="45700" wrap="square">
            <a:noAutofit/>
          </a:bodyPr>
          <a:lstStyle>
            <a:lvl1pPr algn="r" indent="0" lvl="0"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1pPr>
            <a:lvl2pPr algn="r" indent="0" lvl="1"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2pPr>
            <a:lvl3pPr algn="r" indent="0" lvl="2"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3pPr>
            <a:lvl4pPr algn="r" indent="0" lvl="3"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4pPr>
            <a:lvl5pPr algn="r" indent="0" lvl="4"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5pPr>
            <a:lvl6pPr algn="r" indent="0" lvl="5"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6pPr>
            <a:lvl7pPr algn="r" indent="0" lvl="6"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7pPr>
            <a:lvl8pPr algn="r" indent="0" lvl="7"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8pPr>
            <a:lvl9pPr algn="r" indent="0" lvl="8"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9pPr>
          </a:lstStyle>
          <a:p>
            <a:pPr algn="r" indent="0" lvl="0" marL="0" rtl="0">
              <a:spcBef>
                <a:spcPts val="0"/>
              </a:spcBef>
              <a:spcAft>
                <a:spcPts val="0"/>
              </a:spcAft>
              <a:buNone/>
            </a:pPr>
            <a:fld id="{00000000-1234-1234-1234-123412341234}" type="slidenum">
              <a:rPr lang="es-ES">
                <a:uFillTx/>
              </a:rPr>
              <a:t>‹#›</a:t>
            </a:fld>
            <a:endParaRPr>
              <a:uFillTx/>
            </a:endParaRPr>
          </a:p>
        </p:txBody>
      </p:sp>
    </p:spTree>
  </p:cSld>
  <p:clrMapOv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masterClrMapping/>
  </p:clrMapOvr>
</p:sldLayout>
</file>

<file path=ppt/slideLayouts/slideLayout18.xml><?xml version="1.0" encoding="utf-8"?>
<p:sldLayout xmlns:a="http://schemas.openxmlformats.org/drawingml/2006/main" xmlns:p="http://schemas.openxmlformats.org/presentationml/2006/main" xmlns:s="http://schemas.openxmlformats.org/officeDocument/2006/sharedTypes" xmlns:r="http://schemas.openxmlformats.org/officeDocument/2006/relationships" type="titleOnly">
  <p:cSld name="TITLE_ONLY">
    <p:spTree>
      <p:nvGrp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97" name="Shape 97"/>
        <p:cNvGr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p:nvPr/>
      </p:nvGrpSpPr>
      <p:gr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0" y="0"/>
          <a:ext cx="0" cy="0"/>
          <a:chOff x="0" y="0"/>
          <a:chExt cx="0" cy="0"/>
        </a:xfrm>
      </p:grpSpPr>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98" name="Google Shape;98;p40"/>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type="title"/>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342900" y="366184"/>
            <a:ext cx="6172200" cy="1524000"/>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ctr" anchorCtr="0" bIns="45700" lIns="91425" rIns="91425" spcFirstLastPara="1" tIns="45700" wrap="square">
            <a:normAutofit/>
          </a:bodyPr>
          <a:lstStyle>
            <a:lvl1pPr algn="ctr" lvl="0">
              <a:lnSpc>
                <a:spcPct val="100000"/>
              </a:lnSpc>
              <a:spcBef>
                <a:spcPts val="0"/>
              </a:spcBef>
              <a:spcAft>
                <a:spcPts val="0"/>
              </a:spcAft>
              <a:buClr>
                <a:schemeClr val="dk1"/>
              </a:buClr>
              <a:buSzPts val="1800"/>
              <a:buNone/>
              <a:defRPr>
                <a:uFillTx/>
              </a:defRPr>
            </a:lvl1pPr>
            <a:lvl2pPr algn="l" lvl="1">
              <a:lnSpc>
                <a:spcPct val="100000"/>
              </a:lnSpc>
              <a:spcBef>
                <a:spcPts val="0"/>
              </a:spcBef>
              <a:spcAft>
                <a:spcPts val="0"/>
              </a:spcAft>
              <a:buSzPts val="1400"/>
              <a:buNone/>
              <a:defRPr>
                <a:uFillTx/>
              </a:defRPr>
            </a:lvl2pPr>
            <a:lvl3pPr algn="l" lvl="2">
              <a:lnSpc>
                <a:spcPct val="100000"/>
              </a:lnSpc>
              <a:spcBef>
                <a:spcPts val="0"/>
              </a:spcBef>
              <a:spcAft>
                <a:spcPts val="0"/>
              </a:spcAft>
              <a:buSzPts val="1400"/>
              <a:buNone/>
              <a:defRPr>
                <a:uFillTx/>
              </a:defRPr>
            </a:lvl3pPr>
            <a:lvl4pPr algn="l" lvl="3">
              <a:lnSpc>
                <a:spcPct val="100000"/>
              </a:lnSpc>
              <a:spcBef>
                <a:spcPts val="0"/>
              </a:spcBef>
              <a:spcAft>
                <a:spcPts val="0"/>
              </a:spcAft>
              <a:buSzPts val="1400"/>
              <a:buNone/>
              <a:defRPr>
                <a:uFillTx/>
              </a:defRPr>
            </a:lvl4pPr>
            <a:lvl5pPr algn="l" lvl="4">
              <a:lnSpc>
                <a:spcPct val="100000"/>
              </a:lnSpc>
              <a:spcBef>
                <a:spcPts val="0"/>
              </a:spcBef>
              <a:spcAft>
                <a:spcPts val="0"/>
              </a:spcAft>
              <a:buSzPts val="1400"/>
              <a:buNone/>
              <a:defRPr>
                <a:uFillTx/>
              </a:defRPr>
            </a:lvl5pPr>
            <a:lvl6pPr algn="l" lvl="5">
              <a:lnSpc>
                <a:spcPct val="100000"/>
              </a:lnSpc>
              <a:spcBef>
                <a:spcPts val="0"/>
              </a:spcBef>
              <a:spcAft>
                <a:spcPts val="0"/>
              </a:spcAft>
              <a:buSzPts val="1400"/>
              <a:buNone/>
              <a:defRPr>
                <a:uFillTx/>
              </a:defRPr>
            </a:lvl6pPr>
            <a:lvl7pPr algn="l" lvl="6">
              <a:lnSpc>
                <a:spcPct val="100000"/>
              </a:lnSpc>
              <a:spcBef>
                <a:spcPts val="0"/>
              </a:spcBef>
              <a:spcAft>
                <a:spcPts val="0"/>
              </a:spcAft>
              <a:buSzPts val="1400"/>
              <a:buNone/>
              <a:defRPr>
                <a:uFillTx/>
              </a:defRPr>
            </a:lvl7pPr>
            <a:lvl8pPr algn="l" lvl="7">
              <a:lnSpc>
                <a:spcPct val="100000"/>
              </a:lnSpc>
              <a:spcBef>
                <a:spcPts val="0"/>
              </a:spcBef>
              <a:spcAft>
                <a:spcPts val="0"/>
              </a:spcAft>
              <a:buSzPts val="1400"/>
              <a:buNone/>
              <a:defRPr>
                <a:uFillTx/>
              </a:defRPr>
            </a:lvl8pPr>
            <a:lvl9pPr algn="l" lvl="8">
              <a:lnSpc>
                <a:spcPct val="100000"/>
              </a:lnSpc>
              <a:spcBef>
                <a:spcPts val="0"/>
              </a:spcBef>
              <a:spcAft>
                <a:spcPts val="0"/>
              </a:spcAft>
              <a:buSzPts val="1400"/>
              <a:buNone/>
              <a:defRPr>
                <a:uFillTx/>
              </a:defRPr>
            </a:lvl9pPr>
          </a:lstStyle>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99" name="Google Shape;99;p40"/>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idx="10" type="dt"/>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342900" y="8475134"/>
            <a:ext cx="1600200" cy="486833"/>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ctr" anchorCtr="0" bIns="45700" lIns="91425" rIns="91425" spcFirstLastPara="1" tIns="45700" wrap="square">
            <a:noAutofit/>
          </a:bodyPr>
          <a:lstStyle>
            <a:lvl1pPr algn="l" lvl="0">
              <a:lnSpc>
                <a:spcPct val="100000"/>
              </a:lnSpc>
              <a:spcBef>
                <a:spcPts val="0"/>
              </a:spcBef>
              <a:spcAft>
                <a:spcPts val="0"/>
              </a:spcAft>
              <a:buClr>
                <a:srgbClr val="888888"/>
              </a:buClr>
              <a:buSzPts val="1800"/>
              <a:buNone/>
              <a:defRPr>
                <a:uFillTx/>
              </a:defRPr>
            </a:lvl1pPr>
            <a:lvl2pPr algn="l" lvl="1">
              <a:lnSpc>
                <a:spcPct val="100000"/>
              </a:lnSpc>
              <a:spcBef>
                <a:spcPts val="0"/>
              </a:spcBef>
              <a:spcAft>
                <a:spcPts val="0"/>
              </a:spcAft>
              <a:buClr>
                <a:srgbClr val="000000"/>
              </a:buClr>
              <a:buSzPts val="1800"/>
              <a:buNone/>
              <a:defRPr>
                <a:uFillTx/>
              </a:defRPr>
            </a:lvl2pPr>
            <a:lvl3pPr algn="l" lvl="2">
              <a:lnSpc>
                <a:spcPct val="100000"/>
              </a:lnSpc>
              <a:spcBef>
                <a:spcPts val="0"/>
              </a:spcBef>
              <a:spcAft>
                <a:spcPts val="0"/>
              </a:spcAft>
              <a:buClr>
                <a:srgbClr val="000000"/>
              </a:buClr>
              <a:buSzPts val="1800"/>
              <a:buNone/>
              <a:defRPr>
                <a:uFillTx/>
              </a:defRPr>
            </a:lvl3pPr>
            <a:lvl4pPr algn="l" lvl="3">
              <a:lnSpc>
                <a:spcPct val="100000"/>
              </a:lnSpc>
              <a:spcBef>
                <a:spcPts val="0"/>
              </a:spcBef>
              <a:spcAft>
                <a:spcPts val="0"/>
              </a:spcAft>
              <a:buClr>
                <a:srgbClr val="000000"/>
              </a:buClr>
              <a:buSzPts val="1800"/>
              <a:buNone/>
              <a:defRPr>
                <a:uFillTx/>
              </a:defRPr>
            </a:lvl4pPr>
            <a:lvl5pPr algn="l" lvl="4">
              <a:lnSpc>
                <a:spcPct val="100000"/>
              </a:lnSpc>
              <a:spcBef>
                <a:spcPts val="0"/>
              </a:spcBef>
              <a:spcAft>
                <a:spcPts val="0"/>
              </a:spcAft>
              <a:buClr>
                <a:srgbClr val="000000"/>
              </a:buClr>
              <a:buSzPts val="1800"/>
              <a:buNone/>
              <a:defRPr>
                <a:uFillTx/>
              </a:defRPr>
            </a:lvl5pPr>
            <a:lvl6pPr algn="l" lvl="5">
              <a:lnSpc>
                <a:spcPct val="100000"/>
              </a:lnSpc>
              <a:spcBef>
                <a:spcPts val="0"/>
              </a:spcBef>
              <a:spcAft>
                <a:spcPts val="0"/>
              </a:spcAft>
              <a:buClr>
                <a:srgbClr val="000000"/>
              </a:buClr>
              <a:buSzPts val="1800"/>
              <a:buNone/>
              <a:defRPr>
                <a:uFillTx/>
              </a:defRPr>
            </a:lvl6pPr>
            <a:lvl7pPr algn="l" lvl="6">
              <a:lnSpc>
                <a:spcPct val="100000"/>
              </a:lnSpc>
              <a:spcBef>
                <a:spcPts val="0"/>
              </a:spcBef>
              <a:spcAft>
                <a:spcPts val="0"/>
              </a:spcAft>
              <a:buClr>
                <a:srgbClr val="000000"/>
              </a:buClr>
              <a:buSzPts val="1800"/>
              <a:buNone/>
              <a:defRPr>
                <a:uFillTx/>
              </a:defRPr>
            </a:lvl7pPr>
            <a:lvl8pPr algn="l" lvl="7">
              <a:lnSpc>
                <a:spcPct val="100000"/>
              </a:lnSpc>
              <a:spcBef>
                <a:spcPts val="0"/>
              </a:spcBef>
              <a:spcAft>
                <a:spcPts val="0"/>
              </a:spcAft>
              <a:buClr>
                <a:srgbClr val="000000"/>
              </a:buClr>
              <a:buSzPts val="1800"/>
              <a:buNone/>
              <a:defRPr>
                <a:uFillTx/>
              </a:defRPr>
            </a:lvl8pPr>
            <a:lvl9pPr algn="l" lvl="8">
              <a:lnSpc>
                <a:spcPct val="100000"/>
              </a:lnSpc>
              <a:spcBef>
                <a:spcPts val="0"/>
              </a:spcBef>
              <a:spcAft>
                <a:spcPts val="0"/>
              </a:spcAft>
              <a:buClr>
                <a:srgbClr val="000000"/>
              </a:buClr>
              <a:buSzPts val="1800"/>
              <a:buNone/>
              <a:defRPr>
                <a:uFillTx/>
              </a:defRPr>
            </a:lvl9pPr>
          </a:lstStyle>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100" name="Google Shape;100;p40"/>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idx="11" type="ftr"/>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2343150" y="8475134"/>
            <a:ext cx="2171700" cy="486833"/>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ctr" anchorCtr="0" bIns="45700" lIns="91425" rIns="91425" spcFirstLastPara="1" tIns="45700" wrap="square">
            <a:noAutofit/>
          </a:bodyPr>
          <a:lstStyle>
            <a:lvl1pPr algn="ctr" lvl="0">
              <a:lnSpc>
                <a:spcPct val="100000"/>
              </a:lnSpc>
              <a:spcBef>
                <a:spcPts val="0"/>
              </a:spcBef>
              <a:spcAft>
                <a:spcPts val="0"/>
              </a:spcAft>
              <a:buClr>
                <a:srgbClr val="888888"/>
              </a:buClr>
              <a:buSzPts val="1800"/>
              <a:buNone/>
              <a:defRPr>
                <a:uFillTx/>
              </a:defRPr>
            </a:lvl1pPr>
            <a:lvl2pPr algn="l" lvl="1">
              <a:lnSpc>
                <a:spcPct val="100000"/>
              </a:lnSpc>
              <a:spcBef>
                <a:spcPts val="0"/>
              </a:spcBef>
              <a:spcAft>
                <a:spcPts val="0"/>
              </a:spcAft>
              <a:buClr>
                <a:srgbClr val="000000"/>
              </a:buClr>
              <a:buSzPts val="1800"/>
              <a:buNone/>
              <a:defRPr>
                <a:uFillTx/>
              </a:defRPr>
            </a:lvl2pPr>
            <a:lvl3pPr algn="l" lvl="2">
              <a:lnSpc>
                <a:spcPct val="100000"/>
              </a:lnSpc>
              <a:spcBef>
                <a:spcPts val="0"/>
              </a:spcBef>
              <a:spcAft>
                <a:spcPts val="0"/>
              </a:spcAft>
              <a:buClr>
                <a:srgbClr val="000000"/>
              </a:buClr>
              <a:buSzPts val="1800"/>
              <a:buNone/>
              <a:defRPr>
                <a:uFillTx/>
              </a:defRPr>
            </a:lvl3pPr>
            <a:lvl4pPr algn="l" lvl="3">
              <a:lnSpc>
                <a:spcPct val="100000"/>
              </a:lnSpc>
              <a:spcBef>
                <a:spcPts val="0"/>
              </a:spcBef>
              <a:spcAft>
                <a:spcPts val="0"/>
              </a:spcAft>
              <a:buClr>
                <a:srgbClr val="000000"/>
              </a:buClr>
              <a:buSzPts val="1800"/>
              <a:buNone/>
              <a:defRPr>
                <a:uFillTx/>
              </a:defRPr>
            </a:lvl4pPr>
            <a:lvl5pPr algn="l" lvl="4">
              <a:lnSpc>
                <a:spcPct val="100000"/>
              </a:lnSpc>
              <a:spcBef>
                <a:spcPts val="0"/>
              </a:spcBef>
              <a:spcAft>
                <a:spcPts val="0"/>
              </a:spcAft>
              <a:buClr>
                <a:srgbClr val="000000"/>
              </a:buClr>
              <a:buSzPts val="1800"/>
              <a:buNone/>
              <a:defRPr>
                <a:uFillTx/>
              </a:defRPr>
            </a:lvl5pPr>
            <a:lvl6pPr algn="l" lvl="5">
              <a:lnSpc>
                <a:spcPct val="100000"/>
              </a:lnSpc>
              <a:spcBef>
                <a:spcPts val="0"/>
              </a:spcBef>
              <a:spcAft>
                <a:spcPts val="0"/>
              </a:spcAft>
              <a:buClr>
                <a:srgbClr val="000000"/>
              </a:buClr>
              <a:buSzPts val="1800"/>
              <a:buNone/>
              <a:defRPr>
                <a:uFillTx/>
              </a:defRPr>
            </a:lvl6pPr>
            <a:lvl7pPr algn="l" lvl="6">
              <a:lnSpc>
                <a:spcPct val="100000"/>
              </a:lnSpc>
              <a:spcBef>
                <a:spcPts val="0"/>
              </a:spcBef>
              <a:spcAft>
                <a:spcPts val="0"/>
              </a:spcAft>
              <a:buClr>
                <a:srgbClr val="000000"/>
              </a:buClr>
              <a:buSzPts val="1800"/>
              <a:buNone/>
              <a:defRPr>
                <a:uFillTx/>
              </a:defRPr>
            </a:lvl7pPr>
            <a:lvl8pPr algn="l" lvl="7">
              <a:lnSpc>
                <a:spcPct val="100000"/>
              </a:lnSpc>
              <a:spcBef>
                <a:spcPts val="0"/>
              </a:spcBef>
              <a:spcAft>
                <a:spcPts val="0"/>
              </a:spcAft>
              <a:buClr>
                <a:srgbClr val="000000"/>
              </a:buClr>
              <a:buSzPts val="1800"/>
              <a:buNone/>
              <a:defRPr>
                <a:uFillTx/>
              </a:defRPr>
            </a:lvl8pPr>
            <a:lvl9pPr algn="l" lvl="8">
              <a:lnSpc>
                <a:spcPct val="100000"/>
              </a:lnSpc>
              <a:spcBef>
                <a:spcPts val="0"/>
              </a:spcBef>
              <a:spcAft>
                <a:spcPts val="0"/>
              </a:spcAft>
              <a:buClr>
                <a:srgbClr val="000000"/>
              </a:buClr>
              <a:buSzPts val="1800"/>
              <a:buNone/>
              <a:defRPr>
                <a:uFillTx/>
              </a:defRPr>
            </a:lvl9pPr>
          </a:lstStyle>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101" name="Google Shape;101;p40"/>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idx="12" type="sldNum"/>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4914900" y="8475134"/>
            <a:ext cx="1600200" cy="486833"/>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ctr" anchorCtr="0" bIns="45700" lIns="91425" rIns="91425" spcFirstLastPara="1" tIns="45700" wrap="square">
            <a:noAutofit/>
          </a:bodyPr>
          <a:lstStyle>
            <a:lvl1pPr algn="r" indent="0" lvl="0"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1pPr>
            <a:lvl2pPr algn="r" indent="0" lvl="1"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2pPr>
            <a:lvl3pPr algn="r" indent="0" lvl="2"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3pPr>
            <a:lvl4pPr algn="r" indent="0" lvl="3"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4pPr>
            <a:lvl5pPr algn="r" indent="0" lvl="4"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5pPr>
            <a:lvl6pPr algn="r" indent="0" lvl="5"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6pPr>
            <a:lvl7pPr algn="r" indent="0" lvl="6"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7pPr>
            <a:lvl8pPr algn="r" indent="0" lvl="7"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8pPr>
            <a:lvl9pPr algn="r" indent="0" lvl="8"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9pPr>
          </a:lstStyle>
          <a:p>
            <a:pPr algn="r" indent="0" lvl="0" marL="0" rtl="0">
              <a:spcBef>
                <a:spcPts val="0"/>
              </a:spcBef>
              <a:spcAft>
                <a:spcPts val="0"/>
              </a:spcAft>
              <a:buNone/>
            </a:pPr>
            <a:fld id="{00000000-1234-1234-1234-123412341234}" type="slidenum">
              <a:rPr lang="es-ES">
                <a:uFillTx/>
              </a:rPr>
              <a:t>‹#›</a:t>
            </a:fld>
            <a:endParaRPr>
              <a:uFillTx/>
            </a:endParaRPr>
          </a:p>
        </p:txBody>
      </p:sp>
    </p:spTree>
  </p:cSld>
  <p:clrMapOv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masterClrMapping/>
  </p:clrMapOvr>
</p:sldLayout>
</file>

<file path=ppt/slideLayouts/slideLayout19.xml><?xml version="1.0" encoding="utf-8"?>
<p:sldLayout xmlns:a="http://schemas.openxmlformats.org/drawingml/2006/main" xmlns:p="http://schemas.openxmlformats.org/presentationml/2006/main" xmlns:s="http://schemas.openxmlformats.org/officeDocument/2006/sharedTypes" xmlns:r="http://schemas.openxmlformats.org/officeDocument/2006/relationships" type="objTx">
  <p:cSld name="OBJECT_WITH_CAPTION_TEXT">
    <p:spTree>
      <p:nvGrp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102" name="Shape 102"/>
        <p:cNvGr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p:nvPr/>
      </p:nvGrpSpPr>
      <p:gr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0" y="0"/>
          <a:ext cx="0" cy="0"/>
          <a:chOff x="0" y="0"/>
          <a:chExt cx="0" cy="0"/>
        </a:xfrm>
      </p:grpSpPr>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103" name="Google Shape;103;p41"/>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type="title"/>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342900" y="364067"/>
            <a:ext cx="2256235" cy="1549400"/>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b" anchorCtr="0" bIns="45700" lIns="91425" rIns="91425" spcFirstLastPara="1" tIns="45700" wrap="square">
            <a:normAutofit/>
          </a:bodyPr>
          <a:lstStyle>
            <a:lvl1pPr algn="l" lvl="0">
              <a:lnSpc>
                <a:spcPct val="100000"/>
              </a:lnSpc>
              <a:spcBef>
                <a:spcPts val="0"/>
              </a:spcBef>
              <a:spcAft>
                <a:spcPts val="0"/>
              </a:spcAft>
              <a:buClr>
                <a:schemeClr val="dk1"/>
              </a:buClr>
              <a:buSzPts val="2000"/>
              <a:buFont typeface="Calibri"/>
              <a:buNone/>
              <a:defRPr b="1" sz="2000">
                <a:uFillTx/>
              </a:defRPr>
            </a:lvl1pPr>
            <a:lvl2pPr algn="l" lvl="1">
              <a:lnSpc>
                <a:spcPct val="100000"/>
              </a:lnSpc>
              <a:spcBef>
                <a:spcPts val="0"/>
              </a:spcBef>
              <a:spcAft>
                <a:spcPts val="0"/>
              </a:spcAft>
              <a:buSzPts val="1400"/>
              <a:buNone/>
              <a:defRPr>
                <a:uFillTx/>
              </a:defRPr>
            </a:lvl2pPr>
            <a:lvl3pPr algn="l" lvl="2">
              <a:lnSpc>
                <a:spcPct val="100000"/>
              </a:lnSpc>
              <a:spcBef>
                <a:spcPts val="0"/>
              </a:spcBef>
              <a:spcAft>
                <a:spcPts val="0"/>
              </a:spcAft>
              <a:buSzPts val="1400"/>
              <a:buNone/>
              <a:defRPr>
                <a:uFillTx/>
              </a:defRPr>
            </a:lvl3pPr>
            <a:lvl4pPr algn="l" lvl="3">
              <a:lnSpc>
                <a:spcPct val="100000"/>
              </a:lnSpc>
              <a:spcBef>
                <a:spcPts val="0"/>
              </a:spcBef>
              <a:spcAft>
                <a:spcPts val="0"/>
              </a:spcAft>
              <a:buSzPts val="1400"/>
              <a:buNone/>
              <a:defRPr>
                <a:uFillTx/>
              </a:defRPr>
            </a:lvl4pPr>
            <a:lvl5pPr algn="l" lvl="4">
              <a:lnSpc>
                <a:spcPct val="100000"/>
              </a:lnSpc>
              <a:spcBef>
                <a:spcPts val="0"/>
              </a:spcBef>
              <a:spcAft>
                <a:spcPts val="0"/>
              </a:spcAft>
              <a:buSzPts val="1400"/>
              <a:buNone/>
              <a:defRPr>
                <a:uFillTx/>
              </a:defRPr>
            </a:lvl5pPr>
            <a:lvl6pPr algn="l" lvl="5">
              <a:lnSpc>
                <a:spcPct val="100000"/>
              </a:lnSpc>
              <a:spcBef>
                <a:spcPts val="0"/>
              </a:spcBef>
              <a:spcAft>
                <a:spcPts val="0"/>
              </a:spcAft>
              <a:buSzPts val="1400"/>
              <a:buNone/>
              <a:defRPr>
                <a:uFillTx/>
              </a:defRPr>
            </a:lvl6pPr>
            <a:lvl7pPr algn="l" lvl="6">
              <a:lnSpc>
                <a:spcPct val="100000"/>
              </a:lnSpc>
              <a:spcBef>
                <a:spcPts val="0"/>
              </a:spcBef>
              <a:spcAft>
                <a:spcPts val="0"/>
              </a:spcAft>
              <a:buSzPts val="1400"/>
              <a:buNone/>
              <a:defRPr>
                <a:uFillTx/>
              </a:defRPr>
            </a:lvl7pPr>
            <a:lvl8pPr algn="l" lvl="7">
              <a:lnSpc>
                <a:spcPct val="100000"/>
              </a:lnSpc>
              <a:spcBef>
                <a:spcPts val="0"/>
              </a:spcBef>
              <a:spcAft>
                <a:spcPts val="0"/>
              </a:spcAft>
              <a:buSzPts val="1400"/>
              <a:buNone/>
              <a:defRPr>
                <a:uFillTx/>
              </a:defRPr>
            </a:lvl8pPr>
            <a:lvl9pPr algn="l" lvl="8">
              <a:lnSpc>
                <a:spcPct val="100000"/>
              </a:lnSpc>
              <a:spcBef>
                <a:spcPts val="0"/>
              </a:spcBef>
              <a:spcAft>
                <a:spcPts val="0"/>
              </a:spcAft>
              <a:buSzPts val="1400"/>
              <a:buNone/>
              <a:defRPr>
                <a:uFillTx/>
              </a:defRPr>
            </a:lvl9pPr>
          </a:lstStyle>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104" name="Google Shape;104;p41"/>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idx="1" type="body"/>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2681287" y="364067"/>
            <a:ext cx="3833813" cy="7804151"/>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t" anchorCtr="0" bIns="45700" lIns="91425" rIns="91425" spcFirstLastPara="1" tIns="45700" wrap="square">
            <a:normAutofit/>
          </a:bodyPr>
          <a:lstStyle>
            <a:lvl1pPr algn="l" indent="-431800" lvl="0" marL="457200">
              <a:lnSpc>
                <a:spcPct val="100000"/>
              </a:lnSpc>
              <a:spcBef>
                <a:spcPts val="640"/>
              </a:spcBef>
              <a:spcAft>
                <a:spcPts val="0"/>
              </a:spcAft>
              <a:buClr>
                <a:schemeClr val="dk1"/>
              </a:buClr>
              <a:buSzPts val="3200"/>
              <a:buChar char="•"/>
              <a:defRPr sz="3200">
                <a:uFillTx/>
              </a:defRPr>
            </a:lvl1pPr>
            <a:lvl2pPr algn="l" indent="-406400" lvl="1" marL="914400">
              <a:lnSpc>
                <a:spcPct val="100000"/>
              </a:lnSpc>
              <a:spcBef>
                <a:spcPts val="560"/>
              </a:spcBef>
              <a:spcAft>
                <a:spcPts val="0"/>
              </a:spcAft>
              <a:buClr>
                <a:schemeClr val="dk1"/>
              </a:buClr>
              <a:buSzPts val="2800"/>
              <a:buChar char="–"/>
              <a:defRPr sz="2800">
                <a:uFillTx/>
              </a:defRPr>
            </a:lvl2pPr>
            <a:lvl3pPr algn="l" indent="-381000" lvl="2" marL="1371600">
              <a:lnSpc>
                <a:spcPct val="100000"/>
              </a:lnSpc>
              <a:spcBef>
                <a:spcPts val="480"/>
              </a:spcBef>
              <a:spcAft>
                <a:spcPts val="0"/>
              </a:spcAft>
              <a:buClr>
                <a:schemeClr val="dk1"/>
              </a:buClr>
              <a:buSzPts val="2400"/>
              <a:buChar char="•"/>
              <a:defRPr sz="2400">
                <a:uFillTx/>
              </a:defRPr>
            </a:lvl3pPr>
            <a:lvl4pPr algn="l" indent="-355600" lvl="3" marL="1828800">
              <a:lnSpc>
                <a:spcPct val="100000"/>
              </a:lnSpc>
              <a:spcBef>
                <a:spcPts val="400"/>
              </a:spcBef>
              <a:spcAft>
                <a:spcPts val="0"/>
              </a:spcAft>
              <a:buClr>
                <a:schemeClr val="dk1"/>
              </a:buClr>
              <a:buSzPts val="2000"/>
              <a:buChar char="–"/>
              <a:defRPr sz="2000">
                <a:uFillTx/>
              </a:defRPr>
            </a:lvl4pPr>
            <a:lvl5pPr algn="l" indent="-355600" lvl="4" marL="2286000">
              <a:lnSpc>
                <a:spcPct val="100000"/>
              </a:lnSpc>
              <a:spcBef>
                <a:spcPts val="400"/>
              </a:spcBef>
              <a:spcAft>
                <a:spcPts val="0"/>
              </a:spcAft>
              <a:buClr>
                <a:schemeClr val="dk1"/>
              </a:buClr>
              <a:buSzPts val="2000"/>
              <a:buChar char="»"/>
              <a:defRPr sz="2000">
                <a:uFillTx/>
              </a:defRPr>
            </a:lvl5pPr>
            <a:lvl6pPr algn="l" indent="-355600" lvl="5" marL="2743200">
              <a:lnSpc>
                <a:spcPct val="100000"/>
              </a:lnSpc>
              <a:spcBef>
                <a:spcPts val="400"/>
              </a:spcBef>
              <a:spcAft>
                <a:spcPts val="0"/>
              </a:spcAft>
              <a:buClr>
                <a:schemeClr val="dk1"/>
              </a:buClr>
              <a:buSzPts val="2000"/>
              <a:buChar char="•"/>
              <a:defRPr sz="2000">
                <a:uFillTx/>
              </a:defRPr>
            </a:lvl6pPr>
            <a:lvl7pPr algn="l" indent="-355600" lvl="6" marL="3200400">
              <a:lnSpc>
                <a:spcPct val="100000"/>
              </a:lnSpc>
              <a:spcBef>
                <a:spcPts val="400"/>
              </a:spcBef>
              <a:spcAft>
                <a:spcPts val="0"/>
              </a:spcAft>
              <a:buClr>
                <a:schemeClr val="dk1"/>
              </a:buClr>
              <a:buSzPts val="2000"/>
              <a:buChar char="•"/>
              <a:defRPr sz="2000">
                <a:uFillTx/>
              </a:defRPr>
            </a:lvl7pPr>
            <a:lvl8pPr algn="l" indent="-355600" lvl="7" marL="3657600">
              <a:lnSpc>
                <a:spcPct val="100000"/>
              </a:lnSpc>
              <a:spcBef>
                <a:spcPts val="400"/>
              </a:spcBef>
              <a:spcAft>
                <a:spcPts val="0"/>
              </a:spcAft>
              <a:buClr>
                <a:schemeClr val="dk1"/>
              </a:buClr>
              <a:buSzPts val="2000"/>
              <a:buChar char="•"/>
              <a:defRPr sz="2000">
                <a:uFillTx/>
              </a:defRPr>
            </a:lvl8pPr>
            <a:lvl9pPr algn="l" indent="-355600" lvl="8" marL="4114800">
              <a:lnSpc>
                <a:spcPct val="100000"/>
              </a:lnSpc>
              <a:spcBef>
                <a:spcPts val="400"/>
              </a:spcBef>
              <a:spcAft>
                <a:spcPts val="0"/>
              </a:spcAft>
              <a:buClr>
                <a:schemeClr val="dk1"/>
              </a:buClr>
              <a:buSzPts val="2000"/>
              <a:buChar char="•"/>
              <a:defRPr sz="2000">
                <a:uFillTx/>
              </a:defRPr>
            </a:lvl9pPr>
          </a:lstStyle>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105" name="Google Shape;105;p41"/>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idx="2" type="body"/>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342900" y="1913467"/>
            <a:ext cx="2256235" cy="6254751"/>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t" anchorCtr="0" bIns="45700" lIns="91425" rIns="91425" spcFirstLastPara="1" tIns="45700" wrap="square">
            <a:normAutofit/>
          </a:bodyPr>
          <a:lstStyle>
            <a:lvl1pPr algn="l" indent="-228600" lvl="0" marL="457200">
              <a:lnSpc>
                <a:spcPct val="100000"/>
              </a:lnSpc>
              <a:spcBef>
                <a:spcPts val="280"/>
              </a:spcBef>
              <a:spcAft>
                <a:spcPts val="0"/>
              </a:spcAft>
              <a:buClr>
                <a:schemeClr val="dk1"/>
              </a:buClr>
              <a:buSzPts val="1400"/>
              <a:buNone/>
              <a:defRPr sz="1400">
                <a:uFillTx/>
              </a:defRPr>
            </a:lvl1pPr>
            <a:lvl2pPr algn="l" indent="-228600" lvl="1" marL="914400">
              <a:lnSpc>
                <a:spcPct val="100000"/>
              </a:lnSpc>
              <a:spcBef>
                <a:spcPts val="240"/>
              </a:spcBef>
              <a:spcAft>
                <a:spcPts val="0"/>
              </a:spcAft>
              <a:buClr>
                <a:schemeClr val="dk1"/>
              </a:buClr>
              <a:buSzPts val="1200"/>
              <a:buNone/>
              <a:defRPr sz="1200">
                <a:uFillTx/>
              </a:defRPr>
            </a:lvl2pPr>
            <a:lvl3pPr algn="l" indent="-228600" lvl="2" marL="1371600">
              <a:lnSpc>
                <a:spcPct val="100000"/>
              </a:lnSpc>
              <a:spcBef>
                <a:spcPts val="200"/>
              </a:spcBef>
              <a:spcAft>
                <a:spcPts val="0"/>
              </a:spcAft>
              <a:buClr>
                <a:schemeClr val="dk1"/>
              </a:buClr>
              <a:buSzPts val="1000"/>
              <a:buNone/>
              <a:defRPr sz="1000">
                <a:uFillTx/>
              </a:defRPr>
            </a:lvl3pPr>
            <a:lvl4pPr algn="l" indent="-228600" lvl="3" marL="1828800">
              <a:lnSpc>
                <a:spcPct val="100000"/>
              </a:lnSpc>
              <a:spcBef>
                <a:spcPts val="180"/>
              </a:spcBef>
              <a:spcAft>
                <a:spcPts val="0"/>
              </a:spcAft>
              <a:buClr>
                <a:schemeClr val="dk1"/>
              </a:buClr>
              <a:buSzPts val="900"/>
              <a:buNone/>
              <a:defRPr sz="900">
                <a:uFillTx/>
              </a:defRPr>
            </a:lvl4pPr>
            <a:lvl5pPr algn="l" indent="-228600" lvl="4" marL="2286000">
              <a:lnSpc>
                <a:spcPct val="100000"/>
              </a:lnSpc>
              <a:spcBef>
                <a:spcPts val="180"/>
              </a:spcBef>
              <a:spcAft>
                <a:spcPts val="0"/>
              </a:spcAft>
              <a:buClr>
                <a:schemeClr val="dk1"/>
              </a:buClr>
              <a:buSzPts val="900"/>
              <a:buNone/>
              <a:defRPr sz="900">
                <a:uFillTx/>
              </a:defRPr>
            </a:lvl5pPr>
            <a:lvl6pPr algn="l" indent="-228600" lvl="5" marL="2743200">
              <a:lnSpc>
                <a:spcPct val="100000"/>
              </a:lnSpc>
              <a:spcBef>
                <a:spcPts val="180"/>
              </a:spcBef>
              <a:spcAft>
                <a:spcPts val="0"/>
              </a:spcAft>
              <a:buClr>
                <a:schemeClr val="dk1"/>
              </a:buClr>
              <a:buSzPts val="900"/>
              <a:buNone/>
              <a:defRPr sz="900">
                <a:uFillTx/>
              </a:defRPr>
            </a:lvl6pPr>
            <a:lvl7pPr algn="l" indent="-228600" lvl="6" marL="3200400">
              <a:lnSpc>
                <a:spcPct val="100000"/>
              </a:lnSpc>
              <a:spcBef>
                <a:spcPts val="180"/>
              </a:spcBef>
              <a:spcAft>
                <a:spcPts val="0"/>
              </a:spcAft>
              <a:buClr>
                <a:schemeClr val="dk1"/>
              </a:buClr>
              <a:buSzPts val="900"/>
              <a:buNone/>
              <a:defRPr sz="900">
                <a:uFillTx/>
              </a:defRPr>
            </a:lvl7pPr>
            <a:lvl8pPr algn="l" indent="-228600" lvl="7" marL="3657600">
              <a:lnSpc>
                <a:spcPct val="100000"/>
              </a:lnSpc>
              <a:spcBef>
                <a:spcPts val="180"/>
              </a:spcBef>
              <a:spcAft>
                <a:spcPts val="0"/>
              </a:spcAft>
              <a:buClr>
                <a:schemeClr val="dk1"/>
              </a:buClr>
              <a:buSzPts val="900"/>
              <a:buNone/>
              <a:defRPr sz="900">
                <a:uFillTx/>
              </a:defRPr>
            </a:lvl8pPr>
            <a:lvl9pPr algn="l" indent="-228600" lvl="8" marL="4114800">
              <a:lnSpc>
                <a:spcPct val="100000"/>
              </a:lnSpc>
              <a:spcBef>
                <a:spcPts val="180"/>
              </a:spcBef>
              <a:spcAft>
                <a:spcPts val="0"/>
              </a:spcAft>
              <a:buClr>
                <a:schemeClr val="dk1"/>
              </a:buClr>
              <a:buSzPts val="900"/>
              <a:buNone/>
              <a:defRPr sz="900">
                <a:uFillTx/>
              </a:defRPr>
            </a:lvl9pPr>
          </a:lstStyle>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106" name="Google Shape;106;p41"/>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idx="10" type="dt"/>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342900" y="8475134"/>
            <a:ext cx="1600200" cy="486833"/>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ctr" anchorCtr="0" bIns="45700" lIns="91425" rIns="91425" spcFirstLastPara="1" tIns="45700" wrap="square">
            <a:noAutofit/>
          </a:bodyPr>
          <a:lstStyle>
            <a:lvl1pPr algn="l" lvl="0">
              <a:lnSpc>
                <a:spcPct val="100000"/>
              </a:lnSpc>
              <a:spcBef>
                <a:spcPts val="0"/>
              </a:spcBef>
              <a:spcAft>
                <a:spcPts val="0"/>
              </a:spcAft>
              <a:buClr>
                <a:srgbClr val="888888"/>
              </a:buClr>
              <a:buSzPts val="1800"/>
              <a:buNone/>
              <a:defRPr>
                <a:uFillTx/>
              </a:defRPr>
            </a:lvl1pPr>
            <a:lvl2pPr algn="l" lvl="1">
              <a:lnSpc>
                <a:spcPct val="100000"/>
              </a:lnSpc>
              <a:spcBef>
                <a:spcPts val="0"/>
              </a:spcBef>
              <a:spcAft>
                <a:spcPts val="0"/>
              </a:spcAft>
              <a:buClr>
                <a:srgbClr val="000000"/>
              </a:buClr>
              <a:buSzPts val="1800"/>
              <a:buNone/>
              <a:defRPr>
                <a:uFillTx/>
              </a:defRPr>
            </a:lvl2pPr>
            <a:lvl3pPr algn="l" lvl="2">
              <a:lnSpc>
                <a:spcPct val="100000"/>
              </a:lnSpc>
              <a:spcBef>
                <a:spcPts val="0"/>
              </a:spcBef>
              <a:spcAft>
                <a:spcPts val="0"/>
              </a:spcAft>
              <a:buClr>
                <a:srgbClr val="000000"/>
              </a:buClr>
              <a:buSzPts val="1800"/>
              <a:buNone/>
              <a:defRPr>
                <a:uFillTx/>
              </a:defRPr>
            </a:lvl3pPr>
            <a:lvl4pPr algn="l" lvl="3">
              <a:lnSpc>
                <a:spcPct val="100000"/>
              </a:lnSpc>
              <a:spcBef>
                <a:spcPts val="0"/>
              </a:spcBef>
              <a:spcAft>
                <a:spcPts val="0"/>
              </a:spcAft>
              <a:buClr>
                <a:srgbClr val="000000"/>
              </a:buClr>
              <a:buSzPts val="1800"/>
              <a:buNone/>
              <a:defRPr>
                <a:uFillTx/>
              </a:defRPr>
            </a:lvl4pPr>
            <a:lvl5pPr algn="l" lvl="4">
              <a:lnSpc>
                <a:spcPct val="100000"/>
              </a:lnSpc>
              <a:spcBef>
                <a:spcPts val="0"/>
              </a:spcBef>
              <a:spcAft>
                <a:spcPts val="0"/>
              </a:spcAft>
              <a:buClr>
                <a:srgbClr val="000000"/>
              </a:buClr>
              <a:buSzPts val="1800"/>
              <a:buNone/>
              <a:defRPr>
                <a:uFillTx/>
              </a:defRPr>
            </a:lvl5pPr>
            <a:lvl6pPr algn="l" lvl="5">
              <a:lnSpc>
                <a:spcPct val="100000"/>
              </a:lnSpc>
              <a:spcBef>
                <a:spcPts val="0"/>
              </a:spcBef>
              <a:spcAft>
                <a:spcPts val="0"/>
              </a:spcAft>
              <a:buClr>
                <a:srgbClr val="000000"/>
              </a:buClr>
              <a:buSzPts val="1800"/>
              <a:buNone/>
              <a:defRPr>
                <a:uFillTx/>
              </a:defRPr>
            </a:lvl6pPr>
            <a:lvl7pPr algn="l" lvl="6">
              <a:lnSpc>
                <a:spcPct val="100000"/>
              </a:lnSpc>
              <a:spcBef>
                <a:spcPts val="0"/>
              </a:spcBef>
              <a:spcAft>
                <a:spcPts val="0"/>
              </a:spcAft>
              <a:buClr>
                <a:srgbClr val="000000"/>
              </a:buClr>
              <a:buSzPts val="1800"/>
              <a:buNone/>
              <a:defRPr>
                <a:uFillTx/>
              </a:defRPr>
            </a:lvl7pPr>
            <a:lvl8pPr algn="l" lvl="7">
              <a:lnSpc>
                <a:spcPct val="100000"/>
              </a:lnSpc>
              <a:spcBef>
                <a:spcPts val="0"/>
              </a:spcBef>
              <a:spcAft>
                <a:spcPts val="0"/>
              </a:spcAft>
              <a:buClr>
                <a:srgbClr val="000000"/>
              </a:buClr>
              <a:buSzPts val="1800"/>
              <a:buNone/>
              <a:defRPr>
                <a:uFillTx/>
              </a:defRPr>
            </a:lvl8pPr>
            <a:lvl9pPr algn="l" lvl="8">
              <a:lnSpc>
                <a:spcPct val="100000"/>
              </a:lnSpc>
              <a:spcBef>
                <a:spcPts val="0"/>
              </a:spcBef>
              <a:spcAft>
                <a:spcPts val="0"/>
              </a:spcAft>
              <a:buClr>
                <a:srgbClr val="000000"/>
              </a:buClr>
              <a:buSzPts val="1800"/>
              <a:buNone/>
              <a:defRPr>
                <a:uFillTx/>
              </a:defRPr>
            </a:lvl9pPr>
          </a:lstStyle>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107" name="Google Shape;107;p41"/>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idx="11" type="ftr"/>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2343150" y="8475134"/>
            <a:ext cx="2171700" cy="486833"/>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ctr" anchorCtr="0" bIns="45700" lIns="91425" rIns="91425" spcFirstLastPara="1" tIns="45700" wrap="square">
            <a:noAutofit/>
          </a:bodyPr>
          <a:lstStyle>
            <a:lvl1pPr algn="ctr" lvl="0">
              <a:lnSpc>
                <a:spcPct val="100000"/>
              </a:lnSpc>
              <a:spcBef>
                <a:spcPts val="0"/>
              </a:spcBef>
              <a:spcAft>
                <a:spcPts val="0"/>
              </a:spcAft>
              <a:buClr>
                <a:srgbClr val="888888"/>
              </a:buClr>
              <a:buSzPts val="1800"/>
              <a:buNone/>
              <a:defRPr>
                <a:uFillTx/>
              </a:defRPr>
            </a:lvl1pPr>
            <a:lvl2pPr algn="l" lvl="1">
              <a:lnSpc>
                <a:spcPct val="100000"/>
              </a:lnSpc>
              <a:spcBef>
                <a:spcPts val="0"/>
              </a:spcBef>
              <a:spcAft>
                <a:spcPts val="0"/>
              </a:spcAft>
              <a:buClr>
                <a:srgbClr val="000000"/>
              </a:buClr>
              <a:buSzPts val="1800"/>
              <a:buNone/>
              <a:defRPr>
                <a:uFillTx/>
              </a:defRPr>
            </a:lvl2pPr>
            <a:lvl3pPr algn="l" lvl="2">
              <a:lnSpc>
                <a:spcPct val="100000"/>
              </a:lnSpc>
              <a:spcBef>
                <a:spcPts val="0"/>
              </a:spcBef>
              <a:spcAft>
                <a:spcPts val="0"/>
              </a:spcAft>
              <a:buClr>
                <a:srgbClr val="000000"/>
              </a:buClr>
              <a:buSzPts val="1800"/>
              <a:buNone/>
              <a:defRPr>
                <a:uFillTx/>
              </a:defRPr>
            </a:lvl3pPr>
            <a:lvl4pPr algn="l" lvl="3">
              <a:lnSpc>
                <a:spcPct val="100000"/>
              </a:lnSpc>
              <a:spcBef>
                <a:spcPts val="0"/>
              </a:spcBef>
              <a:spcAft>
                <a:spcPts val="0"/>
              </a:spcAft>
              <a:buClr>
                <a:srgbClr val="000000"/>
              </a:buClr>
              <a:buSzPts val="1800"/>
              <a:buNone/>
              <a:defRPr>
                <a:uFillTx/>
              </a:defRPr>
            </a:lvl4pPr>
            <a:lvl5pPr algn="l" lvl="4">
              <a:lnSpc>
                <a:spcPct val="100000"/>
              </a:lnSpc>
              <a:spcBef>
                <a:spcPts val="0"/>
              </a:spcBef>
              <a:spcAft>
                <a:spcPts val="0"/>
              </a:spcAft>
              <a:buClr>
                <a:srgbClr val="000000"/>
              </a:buClr>
              <a:buSzPts val="1800"/>
              <a:buNone/>
              <a:defRPr>
                <a:uFillTx/>
              </a:defRPr>
            </a:lvl5pPr>
            <a:lvl6pPr algn="l" lvl="5">
              <a:lnSpc>
                <a:spcPct val="100000"/>
              </a:lnSpc>
              <a:spcBef>
                <a:spcPts val="0"/>
              </a:spcBef>
              <a:spcAft>
                <a:spcPts val="0"/>
              </a:spcAft>
              <a:buClr>
                <a:srgbClr val="000000"/>
              </a:buClr>
              <a:buSzPts val="1800"/>
              <a:buNone/>
              <a:defRPr>
                <a:uFillTx/>
              </a:defRPr>
            </a:lvl6pPr>
            <a:lvl7pPr algn="l" lvl="6">
              <a:lnSpc>
                <a:spcPct val="100000"/>
              </a:lnSpc>
              <a:spcBef>
                <a:spcPts val="0"/>
              </a:spcBef>
              <a:spcAft>
                <a:spcPts val="0"/>
              </a:spcAft>
              <a:buClr>
                <a:srgbClr val="000000"/>
              </a:buClr>
              <a:buSzPts val="1800"/>
              <a:buNone/>
              <a:defRPr>
                <a:uFillTx/>
              </a:defRPr>
            </a:lvl7pPr>
            <a:lvl8pPr algn="l" lvl="7">
              <a:lnSpc>
                <a:spcPct val="100000"/>
              </a:lnSpc>
              <a:spcBef>
                <a:spcPts val="0"/>
              </a:spcBef>
              <a:spcAft>
                <a:spcPts val="0"/>
              </a:spcAft>
              <a:buClr>
                <a:srgbClr val="000000"/>
              </a:buClr>
              <a:buSzPts val="1800"/>
              <a:buNone/>
              <a:defRPr>
                <a:uFillTx/>
              </a:defRPr>
            </a:lvl8pPr>
            <a:lvl9pPr algn="l" lvl="8">
              <a:lnSpc>
                <a:spcPct val="100000"/>
              </a:lnSpc>
              <a:spcBef>
                <a:spcPts val="0"/>
              </a:spcBef>
              <a:spcAft>
                <a:spcPts val="0"/>
              </a:spcAft>
              <a:buClr>
                <a:srgbClr val="000000"/>
              </a:buClr>
              <a:buSzPts val="1800"/>
              <a:buNone/>
              <a:defRPr>
                <a:uFillTx/>
              </a:defRPr>
            </a:lvl9pPr>
          </a:lstStyle>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108" name="Google Shape;108;p41"/>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idx="12" type="sldNum"/>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4914900" y="8475134"/>
            <a:ext cx="1600200" cy="486833"/>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ctr" anchorCtr="0" bIns="45700" lIns="91425" rIns="91425" spcFirstLastPara="1" tIns="45700" wrap="square">
            <a:noAutofit/>
          </a:bodyPr>
          <a:lstStyle>
            <a:lvl1pPr algn="r" indent="0" lvl="0"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1pPr>
            <a:lvl2pPr algn="r" indent="0" lvl="1"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2pPr>
            <a:lvl3pPr algn="r" indent="0" lvl="2"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3pPr>
            <a:lvl4pPr algn="r" indent="0" lvl="3"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4pPr>
            <a:lvl5pPr algn="r" indent="0" lvl="4"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5pPr>
            <a:lvl6pPr algn="r" indent="0" lvl="5"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6pPr>
            <a:lvl7pPr algn="r" indent="0" lvl="6"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7pPr>
            <a:lvl8pPr algn="r" indent="0" lvl="7"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8pPr>
            <a:lvl9pPr algn="r" indent="0" lvl="8"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9pPr>
          </a:lstStyle>
          <a:p>
            <a:pPr algn="r" indent="0" lvl="0" marL="0" rtl="0">
              <a:spcBef>
                <a:spcPts val="0"/>
              </a:spcBef>
              <a:spcAft>
                <a:spcPts val="0"/>
              </a:spcAft>
              <a:buNone/>
            </a:pPr>
            <a:fld id="{00000000-1234-1234-1234-123412341234}" type="slidenum">
              <a:rPr lang="es-ES">
                <a:uFillTx/>
              </a:rPr>
              <a:t>‹#›</a:t>
            </a:fld>
            <a:endParaRPr>
              <a:uFillTx/>
            </a:endParaRPr>
          </a:p>
        </p:txBody>
      </p:sp>
    </p:spTree>
  </p:cSld>
  <p:clrMapOv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masterClrMapping/>
  </p:clrMapOvr>
</p:sldLayout>
</file>

<file path=ppt/slideLayouts/slideLayout2.xml><?xml version="1.0" encoding="utf-8"?>
<p:sldLayout xmlns:a="http://schemas.openxmlformats.org/drawingml/2006/main" xmlns:p="http://schemas.openxmlformats.org/presentationml/2006/main" xmlns:s="http://schemas.openxmlformats.org/officeDocument/2006/sharedTypes" xmlns:r="http://schemas.openxmlformats.org/officeDocument/2006/relationships" type="title">
  <p:cSld name="TITLE">
    <p:spTree>
      <p:nvGrp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11" name="Shape 11"/>
        <p:cNvGr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p:nvPr/>
      </p:nvGrpSpPr>
      <p:gr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0" y="0"/>
          <a:ext cx="0" cy="0"/>
          <a:chOff x="0" y="0"/>
          <a:chExt cx="0" cy="0"/>
        </a:xfrm>
      </p:grpSpPr>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12" name="Google Shape;12;p14"/>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type="title"/>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514350" y="2840568"/>
            <a:ext cx="5829300" cy="1960034"/>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ctr" anchorCtr="0" bIns="45700" lIns="45700" rIns="45700" spcFirstLastPara="1" tIns="45700" wrap="square">
            <a:normAutofit/>
          </a:bodyPr>
          <a:lstStyle>
            <a:lvl1pPr algn="ctr" lvl="0">
              <a:lnSpc>
                <a:spcPct val="100000"/>
              </a:lnSpc>
              <a:spcBef>
                <a:spcPts val="0"/>
              </a:spcBef>
              <a:spcAft>
                <a:spcPts val="0"/>
              </a:spcAft>
              <a:buClr>
                <a:srgbClr val="000000"/>
              </a:buClr>
              <a:buSzPts val="1800"/>
              <a:buNone/>
              <a:defRPr>
                <a:uFillTx/>
              </a:defRPr>
            </a:lvl1pPr>
            <a:lvl2pPr algn="ctr" lvl="1">
              <a:lnSpc>
                <a:spcPct val="100000"/>
              </a:lnSpc>
              <a:spcBef>
                <a:spcPts val="0"/>
              </a:spcBef>
              <a:spcAft>
                <a:spcPts val="0"/>
              </a:spcAft>
              <a:buClr>
                <a:srgbClr val="000000"/>
              </a:buClr>
              <a:buSzPts val="1800"/>
              <a:buNone/>
              <a:defRPr>
                <a:uFillTx/>
              </a:defRPr>
            </a:lvl2pPr>
            <a:lvl3pPr algn="ctr" lvl="2">
              <a:lnSpc>
                <a:spcPct val="100000"/>
              </a:lnSpc>
              <a:spcBef>
                <a:spcPts val="0"/>
              </a:spcBef>
              <a:spcAft>
                <a:spcPts val="0"/>
              </a:spcAft>
              <a:buClr>
                <a:srgbClr val="000000"/>
              </a:buClr>
              <a:buSzPts val="1800"/>
              <a:buNone/>
              <a:defRPr>
                <a:uFillTx/>
              </a:defRPr>
            </a:lvl3pPr>
            <a:lvl4pPr algn="ctr" lvl="3">
              <a:lnSpc>
                <a:spcPct val="100000"/>
              </a:lnSpc>
              <a:spcBef>
                <a:spcPts val="0"/>
              </a:spcBef>
              <a:spcAft>
                <a:spcPts val="0"/>
              </a:spcAft>
              <a:buClr>
                <a:srgbClr val="000000"/>
              </a:buClr>
              <a:buSzPts val="1800"/>
              <a:buNone/>
              <a:defRPr>
                <a:uFillTx/>
              </a:defRPr>
            </a:lvl4pPr>
            <a:lvl5pPr algn="ctr" lvl="4">
              <a:lnSpc>
                <a:spcPct val="100000"/>
              </a:lnSpc>
              <a:spcBef>
                <a:spcPts val="0"/>
              </a:spcBef>
              <a:spcAft>
                <a:spcPts val="0"/>
              </a:spcAft>
              <a:buClr>
                <a:srgbClr val="000000"/>
              </a:buClr>
              <a:buSzPts val="1800"/>
              <a:buNone/>
              <a:defRPr>
                <a:uFillTx/>
              </a:defRPr>
            </a:lvl5pPr>
            <a:lvl6pPr algn="ctr" lvl="5">
              <a:lnSpc>
                <a:spcPct val="100000"/>
              </a:lnSpc>
              <a:spcBef>
                <a:spcPts val="0"/>
              </a:spcBef>
              <a:spcAft>
                <a:spcPts val="0"/>
              </a:spcAft>
              <a:buClr>
                <a:srgbClr val="000000"/>
              </a:buClr>
              <a:buSzPts val="1800"/>
              <a:buNone/>
              <a:defRPr>
                <a:uFillTx/>
              </a:defRPr>
            </a:lvl6pPr>
            <a:lvl7pPr algn="ctr" lvl="6">
              <a:lnSpc>
                <a:spcPct val="100000"/>
              </a:lnSpc>
              <a:spcBef>
                <a:spcPts val="0"/>
              </a:spcBef>
              <a:spcAft>
                <a:spcPts val="0"/>
              </a:spcAft>
              <a:buClr>
                <a:srgbClr val="000000"/>
              </a:buClr>
              <a:buSzPts val="1800"/>
              <a:buNone/>
              <a:defRPr>
                <a:uFillTx/>
              </a:defRPr>
            </a:lvl7pPr>
            <a:lvl8pPr algn="ctr" lvl="7">
              <a:lnSpc>
                <a:spcPct val="100000"/>
              </a:lnSpc>
              <a:spcBef>
                <a:spcPts val="0"/>
              </a:spcBef>
              <a:spcAft>
                <a:spcPts val="0"/>
              </a:spcAft>
              <a:buClr>
                <a:srgbClr val="000000"/>
              </a:buClr>
              <a:buSzPts val="1800"/>
              <a:buNone/>
              <a:defRPr>
                <a:uFillTx/>
              </a:defRPr>
            </a:lvl8pPr>
            <a:lvl9pPr algn="ctr" lvl="8">
              <a:lnSpc>
                <a:spcPct val="100000"/>
              </a:lnSpc>
              <a:spcBef>
                <a:spcPts val="0"/>
              </a:spcBef>
              <a:spcAft>
                <a:spcPts val="0"/>
              </a:spcAft>
              <a:buClr>
                <a:srgbClr val="000000"/>
              </a:buClr>
              <a:buSzPts val="1800"/>
              <a:buNone/>
              <a:defRPr>
                <a:uFillTx/>
              </a:defRPr>
            </a:lvl9pPr>
          </a:lstStyle>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13" name="Google Shape;13;p14"/>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idx="1" type="body"/>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1028700" y="5181600"/>
            <a:ext cx="4800600" cy="2336800"/>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t" anchorCtr="0" bIns="45700" lIns="45700" rIns="45700" spcFirstLastPara="1" tIns="45700" wrap="square">
            <a:normAutofit/>
          </a:bodyPr>
          <a:lstStyle>
            <a:lvl1pPr algn="ctr" indent="-228600" lvl="0" marL="457200">
              <a:lnSpc>
                <a:spcPct val="100000"/>
              </a:lnSpc>
              <a:spcBef>
                <a:spcPts val="700"/>
              </a:spcBef>
              <a:spcAft>
                <a:spcPts val="0"/>
              </a:spcAft>
              <a:buClr>
                <a:srgbClr val="888888"/>
              </a:buClr>
              <a:buSzPts val="3200"/>
              <a:buFont typeface="Calibri"/>
              <a:buNone/>
              <a:defRPr>
                <a:solidFill>
                  <a:srgbClr val="888888"/>
                </a:solidFill>
                <a:uFillTx/>
              </a:defRPr>
            </a:lvl1pPr>
            <a:lvl2pPr algn="ctr" indent="-228600" lvl="1" marL="914400">
              <a:lnSpc>
                <a:spcPct val="100000"/>
              </a:lnSpc>
              <a:spcBef>
                <a:spcPts val="700"/>
              </a:spcBef>
              <a:spcAft>
                <a:spcPts val="0"/>
              </a:spcAft>
              <a:buClr>
                <a:srgbClr val="888888"/>
              </a:buClr>
              <a:buSzPts val="3200"/>
              <a:buFont typeface="Calibri"/>
              <a:buNone/>
              <a:defRPr>
                <a:solidFill>
                  <a:srgbClr val="888888"/>
                </a:solidFill>
                <a:uFillTx/>
              </a:defRPr>
            </a:lvl2pPr>
            <a:lvl3pPr algn="ctr" indent="-228600" lvl="2" marL="1371600">
              <a:lnSpc>
                <a:spcPct val="100000"/>
              </a:lnSpc>
              <a:spcBef>
                <a:spcPts val="700"/>
              </a:spcBef>
              <a:spcAft>
                <a:spcPts val="0"/>
              </a:spcAft>
              <a:buClr>
                <a:srgbClr val="888888"/>
              </a:buClr>
              <a:buSzPts val="3200"/>
              <a:buFont typeface="Calibri"/>
              <a:buNone/>
              <a:defRPr>
                <a:solidFill>
                  <a:srgbClr val="888888"/>
                </a:solidFill>
                <a:uFillTx/>
              </a:defRPr>
            </a:lvl3pPr>
            <a:lvl4pPr algn="ctr" indent="-228600" lvl="3" marL="1828800">
              <a:lnSpc>
                <a:spcPct val="100000"/>
              </a:lnSpc>
              <a:spcBef>
                <a:spcPts val="700"/>
              </a:spcBef>
              <a:spcAft>
                <a:spcPts val="0"/>
              </a:spcAft>
              <a:buClr>
                <a:srgbClr val="888888"/>
              </a:buClr>
              <a:buSzPts val="3200"/>
              <a:buFont typeface="Calibri"/>
              <a:buNone/>
              <a:defRPr>
                <a:solidFill>
                  <a:srgbClr val="888888"/>
                </a:solidFill>
                <a:uFillTx/>
              </a:defRPr>
            </a:lvl4pPr>
            <a:lvl5pPr algn="ctr" indent="-228600" lvl="4" marL="2286000">
              <a:lnSpc>
                <a:spcPct val="100000"/>
              </a:lnSpc>
              <a:spcBef>
                <a:spcPts val="700"/>
              </a:spcBef>
              <a:spcAft>
                <a:spcPts val="0"/>
              </a:spcAft>
              <a:buClr>
                <a:srgbClr val="888888"/>
              </a:buClr>
              <a:buSzPts val="3200"/>
              <a:buFont typeface="Calibri"/>
              <a:buNone/>
              <a:defRPr>
                <a:solidFill>
                  <a:srgbClr val="888888"/>
                </a:solidFill>
                <a:uFillTx/>
              </a:defRPr>
            </a:lvl5pPr>
            <a:lvl6pPr algn="l" indent="-342900" lvl="5" marL="2743200">
              <a:lnSpc>
                <a:spcPct val="100000"/>
              </a:lnSpc>
              <a:spcBef>
                <a:spcPts val="700"/>
              </a:spcBef>
              <a:spcAft>
                <a:spcPts val="0"/>
              </a:spcAft>
              <a:buClr>
                <a:srgbClr val="000000"/>
              </a:buClr>
              <a:buSzPts val="1800"/>
              <a:buChar char="•"/>
              <a:defRPr>
                <a:uFillTx/>
              </a:defRPr>
            </a:lvl6pPr>
            <a:lvl7pPr algn="l" indent="-342900" lvl="6" marL="3200400">
              <a:lnSpc>
                <a:spcPct val="100000"/>
              </a:lnSpc>
              <a:spcBef>
                <a:spcPts val="700"/>
              </a:spcBef>
              <a:spcAft>
                <a:spcPts val="0"/>
              </a:spcAft>
              <a:buClr>
                <a:srgbClr val="000000"/>
              </a:buClr>
              <a:buSzPts val="1800"/>
              <a:buChar char="•"/>
              <a:defRPr>
                <a:uFillTx/>
              </a:defRPr>
            </a:lvl7pPr>
            <a:lvl8pPr algn="l" indent="-342900" lvl="7" marL="3657600">
              <a:lnSpc>
                <a:spcPct val="100000"/>
              </a:lnSpc>
              <a:spcBef>
                <a:spcPts val="700"/>
              </a:spcBef>
              <a:spcAft>
                <a:spcPts val="0"/>
              </a:spcAft>
              <a:buClr>
                <a:srgbClr val="000000"/>
              </a:buClr>
              <a:buSzPts val="1800"/>
              <a:buChar char="•"/>
              <a:defRPr>
                <a:uFillTx/>
              </a:defRPr>
            </a:lvl8pPr>
            <a:lvl9pPr algn="l" indent="-342900" lvl="8" marL="4114800">
              <a:lnSpc>
                <a:spcPct val="100000"/>
              </a:lnSpc>
              <a:spcBef>
                <a:spcPts val="700"/>
              </a:spcBef>
              <a:spcAft>
                <a:spcPts val="0"/>
              </a:spcAft>
              <a:buClr>
                <a:srgbClr val="000000"/>
              </a:buClr>
              <a:buSzPts val="1800"/>
              <a:buChar char="•"/>
              <a:defRPr>
                <a:uFillTx/>
              </a:defRPr>
            </a:lvl9pPr>
          </a:lstStyle>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14" name="Google Shape;14;p14"/>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idx="12" type="sldNum"/>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6251118" y="8583930"/>
            <a:ext cx="263983" cy="269241"/>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ctr" anchorCtr="0" bIns="45700" lIns="45700" rIns="45700" spcFirstLastPara="1" tIns="45700" wrap="square">
            <a:spAutoFit/>
          </a:bodyPr>
          <a:lstStyle>
            <a:lvl1pPr algn="r" indent="0" lvl="0"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1pPr>
            <a:lvl2pPr algn="r" indent="0" lvl="1"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2pPr>
            <a:lvl3pPr algn="r" indent="0" lvl="2"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3pPr>
            <a:lvl4pPr algn="r" indent="0" lvl="3"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4pPr>
            <a:lvl5pPr algn="r" indent="0" lvl="4"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5pPr>
            <a:lvl6pPr algn="r" indent="0" lvl="5"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6pPr>
            <a:lvl7pPr algn="r" indent="0" lvl="6"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7pPr>
            <a:lvl8pPr algn="r" indent="0" lvl="7"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8pPr>
            <a:lvl9pPr algn="r" indent="0" lvl="8"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9pPr>
          </a:lstStyle>
          <a:p>
            <a:pPr algn="r" indent="0" lvl="0" marL="0" rtl="0">
              <a:spcBef>
                <a:spcPts val="0"/>
              </a:spcBef>
              <a:spcAft>
                <a:spcPts val="0"/>
              </a:spcAft>
              <a:buNone/>
            </a:pPr>
            <a:fld id="{00000000-1234-1234-1234-123412341234}" type="slidenum">
              <a:rPr lang="es-ES">
                <a:uFillTx/>
              </a:rPr>
              <a:t>‹#›</a:t>
            </a:fld>
            <a:endParaRPr>
              <a:uFillTx/>
            </a:endParaRPr>
          </a:p>
        </p:txBody>
      </p:sp>
    </p:spTree>
  </p:cSld>
  <p:clrMapOv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masterClrMapping/>
  </p:clrMapOvr>
</p:sldLayout>
</file>

<file path=ppt/slideLayouts/slideLayout20.xml><?xml version="1.0" encoding="utf-8"?>
<p:sldLayout xmlns:a="http://schemas.openxmlformats.org/drawingml/2006/main" xmlns:p="http://schemas.openxmlformats.org/presentationml/2006/main" xmlns:s="http://schemas.openxmlformats.org/officeDocument/2006/sharedTypes" xmlns:r="http://schemas.openxmlformats.org/officeDocument/2006/relationships" type="picTx">
  <p:cSld name="PICTURE_WITH_CAPTION_TEXT">
    <p:spTree>
      <p:nvGrp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109" name="Shape 109"/>
        <p:cNvGr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p:nvPr/>
      </p:nvGrpSpPr>
      <p:gr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0" y="0"/>
          <a:ext cx="0" cy="0"/>
          <a:chOff x="0" y="0"/>
          <a:chExt cx="0" cy="0"/>
        </a:xfrm>
      </p:grpSpPr>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110" name="Google Shape;110;p42"/>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type="title"/>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1344216" y="6400800"/>
            <a:ext cx="4114800" cy="755651"/>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b" anchorCtr="0" bIns="45700" lIns="91425" rIns="91425" spcFirstLastPara="1" tIns="45700" wrap="square">
            <a:normAutofit/>
          </a:bodyPr>
          <a:lstStyle>
            <a:lvl1pPr algn="l" lvl="0">
              <a:lnSpc>
                <a:spcPct val="100000"/>
              </a:lnSpc>
              <a:spcBef>
                <a:spcPts val="0"/>
              </a:spcBef>
              <a:spcAft>
                <a:spcPts val="0"/>
              </a:spcAft>
              <a:buClr>
                <a:schemeClr val="dk1"/>
              </a:buClr>
              <a:buSzPts val="2000"/>
              <a:buFont typeface="Calibri"/>
              <a:buNone/>
              <a:defRPr b="1" sz="2000">
                <a:uFillTx/>
              </a:defRPr>
            </a:lvl1pPr>
            <a:lvl2pPr algn="l" lvl="1">
              <a:lnSpc>
                <a:spcPct val="100000"/>
              </a:lnSpc>
              <a:spcBef>
                <a:spcPts val="0"/>
              </a:spcBef>
              <a:spcAft>
                <a:spcPts val="0"/>
              </a:spcAft>
              <a:buSzPts val="1400"/>
              <a:buNone/>
              <a:defRPr>
                <a:uFillTx/>
              </a:defRPr>
            </a:lvl2pPr>
            <a:lvl3pPr algn="l" lvl="2">
              <a:lnSpc>
                <a:spcPct val="100000"/>
              </a:lnSpc>
              <a:spcBef>
                <a:spcPts val="0"/>
              </a:spcBef>
              <a:spcAft>
                <a:spcPts val="0"/>
              </a:spcAft>
              <a:buSzPts val="1400"/>
              <a:buNone/>
              <a:defRPr>
                <a:uFillTx/>
              </a:defRPr>
            </a:lvl3pPr>
            <a:lvl4pPr algn="l" lvl="3">
              <a:lnSpc>
                <a:spcPct val="100000"/>
              </a:lnSpc>
              <a:spcBef>
                <a:spcPts val="0"/>
              </a:spcBef>
              <a:spcAft>
                <a:spcPts val="0"/>
              </a:spcAft>
              <a:buSzPts val="1400"/>
              <a:buNone/>
              <a:defRPr>
                <a:uFillTx/>
              </a:defRPr>
            </a:lvl4pPr>
            <a:lvl5pPr algn="l" lvl="4">
              <a:lnSpc>
                <a:spcPct val="100000"/>
              </a:lnSpc>
              <a:spcBef>
                <a:spcPts val="0"/>
              </a:spcBef>
              <a:spcAft>
                <a:spcPts val="0"/>
              </a:spcAft>
              <a:buSzPts val="1400"/>
              <a:buNone/>
              <a:defRPr>
                <a:uFillTx/>
              </a:defRPr>
            </a:lvl5pPr>
            <a:lvl6pPr algn="l" lvl="5">
              <a:lnSpc>
                <a:spcPct val="100000"/>
              </a:lnSpc>
              <a:spcBef>
                <a:spcPts val="0"/>
              </a:spcBef>
              <a:spcAft>
                <a:spcPts val="0"/>
              </a:spcAft>
              <a:buSzPts val="1400"/>
              <a:buNone/>
              <a:defRPr>
                <a:uFillTx/>
              </a:defRPr>
            </a:lvl6pPr>
            <a:lvl7pPr algn="l" lvl="6">
              <a:lnSpc>
                <a:spcPct val="100000"/>
              </a:lnSpc>
              <a:spcBef>
                <a:spcPts val="0"/>
              </a:spcBef>
              <a:spcAft>
                <a:spcPts val="0"/>
              </a:spcAft>
              <a:buSzPts val="1400"/>
              <a:buNone/>
              <a:defRPr>
                <a:uFillTx/>
              </a:defRPr>
            </a:lvl7pPr>
            <a:lvl8pPr algn="l" lvl="7">
              <a:lnSpc>
                <a:spcPct val="100000"/>
              </a:lnSpc>
              <a:spcBef>
                <a:spcPts val="0"/>
              </a:spcBef>
              <a:spcAft>
                <a:spcPts val="0"/>
              </a:spcAft>
              <a:buSzPts val="1400"/>
              <a:buNone/>
              <a:defRPr>
                <a:uFillTx/>
              </a:defRPr>
            </a:lvl8pPr>
            <a:lvl9pPr algn="l" lvl="8">
              <a:lnSpc>
                <a:spcPct val="100000"/>
              </a:lnSpc>
              <a:spcBef>
                <a:spcPts val="0"/>
              </a:spcBef>
              <a:spcAft>
                <a:spcPts val="0"/>
              </a:spcAft>
              <a:buSzPts val="1400"/>
              <a:buNone/>
              <a:defRPr>
                <a:uFillTx/>
              </a:defRPr>
            </a:lvl9pPr>
          </a:lstStyle>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111" name="Google Shape;111;p42"/>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spLocks/>
          </p:cNvSpPr>
          <p:nvPr>
            <p:ph idx="2" type="pic"/>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1344216" y="817033"/>
            <a:ext cx="4114800" cy="5486400"/>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t" anchorCtr="0" bIns="45700" lIns="91425" rIns="91425" spcFirstLastPara="1" tIns="45700" wrap="square">
            <a:normAutofit/>
          </a:bodyPr>
          <a:lstStyle>
            <a:lvl1pPr algn="l" lvl="0" marR="0" rtl="0">
              <a:lnSpc>
                <a:spcPct val="100000"/>
              </a:lnSpc>
              <a:spcBef>
                <a:spcPts val="640"/>
              </a:spcBef>
              <a:spcAft>
                <a:spcPts val="0"/>
              </a:spcAft>
              <a:buClr>
                <a:schemeClr val="dk1"/>
              </a:buClr>
              <a:buSzPts val="3200"/>
              <a:buFont typeface="Arial"/>
              <a:buNone/>
              <a:defRPr b="0" cap="none" i="0" strike="noStrike" sz="3200" u="none">
                <a:solidFill>
                  <a:schemeClr val="dk1"/>
                </a:solidFill>
                <a:uFillTx/>
                <a:latin typeface="Calibri"/>
                <a:ea typeface="Calibri"/>
                <a:cs typeface="Calibri"/>
                <a:sym typeface="Calibri"/>
              </a:defRPr>
            </a:lvl1pPr>
            <a:lvl2pPr algn="l" lvl="1" marR="0" rtl="0">
              <a:lnSpc>
                <a:spcPct val="100000"/>
              </a:lnSpc>
              <a:spcBef>
                <a:spcPts val="560"/>
              </a:spcBef>
              <a:spcAft>
                <a:spcPts val="0"/>
              </a:spcAft>
              <a:buClr>
                <a:schemeClr val="dk1"/>
              </a:buClr>
              <a:buSzPts val="2800"/>
              <a:buFont typeface="Arial"/>
              <a:buNone/>
              <a:defRPr b="0" cap="none" i="0" strike="noStrike" sz="2800" u="none">
                <a:solidFill>
                  <a:schemeClr val="dk1"/>
                </a:solidFill>
                <a:uFillTx/>
                <a:latin typeface="Calibri"/>
                <a:ea typeface="Calibri"/>
                <a:cs typeface="Calibri"/>
                <a:sym typeface="Calibri"/>
              </a:defRPr>
            </a:lvl2pPr>
            <a:lvl3pPr algn="l" lvl="2" marR="0" rtl="0">
              <a:lnSpc>
                <a:spcPct val="100000"/>
              </a:lnSpc>
              <a:spcBef>
                <a:spcPts val="480"/>
              </a:spcBef>
              <a:spcAft>
                <a:spcPts val="0"/>
              </a:spcAft>
              <a:buClr>
                <a:schemeClr val="dk1"/>
              </a:buClr>
              <a:buSzPts val="2400"/>
              <a:buFont typeface="Arial"/>
              <a:buNone/>
              <a:defRPr b="0" cap="none" i="0" strike="noStrike" sz="2400" u="none">
                <a:solidFill>
                  <a:schemeClr val="dk1"/>
                </a:solidFill>
                <a:uFillTx/>
                <a:latin typeface="Calibri"/>
                <a:ea typeface="Calibri"/>
                <a:cs typeface="Calibri"/>
                <a:sym typeface="Calibri"/>
              </a:defRPr>
            </a:lvl3pPr>
            <a:lvl4pPr algn="l" lvl="3" marR="0" rtl="0">
              <a:lnSpc>
                <a:spcPct val="100000"/>
              </a:lnSpc>
              <a:spcBef>
                <a:spcPts val="400"/>
              </a:spcBef>
              <a:spcAft>
                <a:spcPts val="0"/>
              </a:spcAft>
              <a:buClr>
                <a:schemeClr val="dk1"/>
              </a:buClr>
              <a:buSzPts val="2000"/>
              <a:buFont typeface="Arial"/>
              <a:buNone/>
              <a:defRPr b="0" cap="none" i="0" strike="noStrike" sz="2000" u="none">
                <a:solidFill>
                  <a:schemeClr val="dk1"/>
                </a:solidFill>
                <a:uFillTx/>
                <a:latin typeface="Calibri"/>
                <a:ea typeface="Calibri"/>
                <a:cs typeface="Calibri"/>
                <a:sym typeface="Calibri"/>
              </a:defRPr>
            </a:lvl4pPr>
            <a:lvl5pPr algn="l" lvl="4" marR="0" rtl="0">
              <a:lnSpc>
                <a:spcPct val="100000"/>
              </a:lnSpc>
              <a:spcBef>
                <a:spcPts val="400"/>
              </a:spcBef>
              <a:spcAft>
                <a:spcPts val="0"/>
              </a:spcAft>
              <a:buClr>
                <a:schemeClr val="dk1"/>
              </a:buClr>
              <a:buSzPts val="2000"/>
              <a:buFont typeface="Arial"/>
              <a:buNone/>
              <a:defRPr b="0" cap="none" i="0" strike="noStrike" sz="2000" u="none">
                <a:solidFill>
                  <a:schemeClr val="dk1"/>
                </a:solidFill>
                <a:uFillTx/>
                <a:latin typeface="Calibri"/>
                <a:ea typeface="Calibri"/>
                <a:cs typeface="Calibri"/>
                <a:sym typeface="Calibri"/>
              </a:defRPr>
            </a:lvl5pPr>
            <a:lvl6pPr algn="l" lvl="5" marR="0" rtl="0">
              <a:lnSpc>
                <a:spcPct val="100000"/>
              </a:lnSpc>
              <a:spcBef>
                <a:spcPts val="400"/>
              </a:spcBef>
              <a:spcAft>
                <a:spcPts val="0"/>
              </a:spcAft>
              <a:buClr>
                <a:schemeClr val="dk1"/>
              </a:buClr>
              <a:buSzPts val="2000"/>
              <a:buFont typeface="Arial"/>
              <a:buNone/>
              <a:defRPr b="0" cap="none" i="0" strike="noStrike" sz="2000" u="none">
                <a:solidFill>
                  <a:schemeClr val="dk1"/>
                </a:solidFill>
                <a:uFillTx/>
                <a:latin typeface="Calibri"/>
                <a:ea typeface="Calibri"/>
                <a:cs typeface="Calibri"/>
                <a:sym typeface="Calibri"/>
              </a:defRPr>
            </a:lvl6pPr>
            <a:lvl7pPr algn="l" lvl="6" marR="0" rtl="0">
              <a:lnSpc>
                <a:spcPct val="100000"/>
              </a:lnSpc>
              <a:spcBef>
                <a:spcPts val="400"/>
              </a:spcBef>
              <a:spcAft>
                <a:spcPts val="0"/>
              </a:spcAft>
              <a:buClr>
                <a:schemeClr val="dk1"/>
              </a:buClr>
              <a:buSzPts val="2000"/>
              <a:buFont typeface="Arial"/>
              <a:buNone/>
              <a:defRPr b="0" cap="none" i="0" strike="noStrike" sz="2000" u="none">
                <a:solidFill>
                  <a:schemeClr val="dk1"/>
                </a:solidFill>
                <a:uFillTx/>
                <a:latin typeface="Calibri"/>
                <a:ea typeface="Calibri"/>
                <a:cs typeface="Calibri"/>
                <a:sym typeface="Calibri"/>
              </a:defRPr>
            </a:lvl7pPr>
            <a:lvl8pPr algn="l" lvl="7" marR="0" rtl="0">
              <a:lnSpc>
                <a:spcPct val="100000"/>
              </a:lnSpc>
              <a:spcBef>
                <a:spcPts val="400"/>
              </a:spcBef>
              <a:spcAft>
                <a:spcPts val="0"/>
              </a:spcAft>
              <a:buClr>
                <a:schemeClr val="dk1"/>
              </a:buClr>
              <a:buSzPts val="2000"/>
              <a:buFont typeface="Arial"/>
              <a:buNone/>
              <a:defRPr b="0" cap="none" i="0" strike="noStrike" sz="2000" u="none">
                <a:solidFill>
                  <a:schemeClr val="dk1"/>
                </a:solidFill>
                <a:uFillTx/>
                <a:latin typeface="Calibri"/>
                <a:ea typeface="Calibri"/>
                <a:cs typeface="Calibri"/>
                <a:sym typeface="Calibri"/>
              </a:defRPr>
            </a:lvl8pPr>
            <a:lvl9pPr algn="l" lvl="8" marR="0" rtl="0">
              <a:lnSpc>
                <a:spcPct val="100000"/>
              </a:lnSpc>
              <a:spcBef>
                <a:spcPts val="400"/>
              </a:spcBef>
              <a:spcAft>
                <a:spcPts val="0"/>
              </a:spcAft>
              <a:buClr>
                <a:schemeClr val="dk1"/>
              </a:buClr>
              <a:buSzPts val="2000"/>
              <a:buFont typeface="Arial"/>
              <a:buNone/>
              <a:defRPr b="0" cap="none" i="0" strike="noStrike" sz="2000" u="none">
                <a:solidFill>
                  <a:schemeClr val="dk1"/>
                </a:solidFill>
                <a:uFillTx/>
                <a:latin typeface="Calibri"/>
                <a:ea typeface="Calibri"/>
                <a:cs typeface="Calibri"/>
                <a:sym typeface="Calibri"/>
              </a:defRPr>
            </a:lvl9pPr>
          </a:lstStyle>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112" name="Google Shape;112;p42"/>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idx="1" type="body"/>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1344216" y="7156451"/>
            <a:ext cx="4114800" cy="1073149"/>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t" anchorCtr="0" bIns="45700" lIns="91425" rIns="91425" spcFirstLastPara="1" tIns="45700" wrap="square">
            <a:normAutofit/>
          </a:bodyPr>
          <a:lstStyle>
            <a:lvl1pPr algn="l" indent="-228600" lvl="0" marL="457200">
              <a:lnSpc>
                <a:spcPct val="100000"/>
              </a:lnSpc>
              <a:spcBef>
                <a:spcPts val="280"/>
              </a:spcBef>
              <a:spcAft>
                <a:spcPts val="0"/>
              </a:spcAft>
              <a:buClr>
                <a:schemeClr val="dk1"/>
              </a:buClr>
              <a:buSzPts val="1400"/>
              <a:buNone/>
              <a:defRPr sz="1400">
                <a:uFillTx/>
              </a:defRPr>
            </a:lvl1pPr>
            <a:lvl2pPr algn="l" indent="-228600" lvl="1" marL="914400">
              <a:lnSpc>
                <a:spcPct val="100000"/>
              </a:lnSpc>
              <a:spcBef>
                <a:spcPts val="240"/>
              </a:spcBef>
              <a:spcAft>
                <a:spcPts val="0"/>
              </a:spcAft>
              <a:buClr>
                <a:schemeClr val="dk1"/>
              </a:buClr>
              <a:buSzPts val="1200"/>
              <a:buNone/>
              <a:defRPr sz="1200">
                <a:uFillTx/>
              </a:defRPr>
            </a:lvl2pPr>
            <a:lvl3pPr algn="l" indent="-228600" lvl="2" marL="1371600">
              <a:lnSpc>
                <a:spcPct val="100000"/>
              </a:lnSpc>
              <a:spcBef>
                <a:spcPts val="200"/>
              </a:spcBef>
              <a:spcAft>
                <a:spcPts val="0"/>
              </a:spcAft>
              <a:buClr>
                <a:schemeClr val="dk1"/>
              </a:buClr>
              <a:buSzPts val="1000"/>
              <a:buNone/>
              <a:defRPr sz="1000">
                <a:uFillTx/>
              </a:defRPr>
            </a:lvl3pPr>
            <a:lvl4pPr algn="l" indent="-228600" lvl="3" marL="1828800">
              <a:lnSpc>
                <a:spcPct val="100000"/>
              </a:lnSpc>
              <a:spcBef>
                <a:spcPts val="180"/>
              </a:spcBef>
              <a:spcAft>
                <a:spcPts val="0"/>
              </a:spcAft>
              <a:buClr>
                <a:schemeClr val="dk1"/>
              </a:buClr>
              <a:buSzPts val="900"/>
              <a:buNone/>
              <a:defRPr sz="900">
                <a:uFillTx/>
              </a:defRPr>
            </a:lvl4pPr>
            <a:lvl5pPr algn="l" indent="-228600" lvl="4" marL="2286000">
              <a:lnSpc>
                <a:spcPct val="100000"/>
              </a:lnSpc>
              <a:spcBef>
                <a:spcPts val="180"/>
              </a:spcBef>
              <a:spcAft>
                <a:spcPts val="0"/>
              </a:spcAft>
              <a:buClr>
                <a:schemeClr val="dk1"/>
              </a:buClr>
              <a:buSzPts val="900"/>
              <a:buNone/>
              <a:defRPr sz="900">
                <a:uFillTx/>
              </a:defRPr>
            </a:lvl5pPr>
            <a:lvl6pPr algn="l" indent="-228600" lvl="5" marL="2743200">
              <a:lnSpc>
                <a:spcPct val="100000"/>
              </a:lnSpc>
              <a:spcBef>
                <a:spcPts val="180"/>
              </a:spcBef>
              <a:spcAft>
                <a:spcPts val="0"/>
              </a:spcAft>
              <a:buClr>
                <a:schemeClr val="dk1"/>
              </a:buClr>
              <a:buSzPts val="900"/>
              <a:buNone/>
              <a:defRPr sz="900">
                <a:uFillTx/>
              </a:defRPr>
            </a:lvl6pPr>
            <a:lvl7pPr algn="l" indent="-228600" lvl="6" marL="3200400">
              <a:lnSpc>
                <a:spcPct val="100000"/>
              </a:lnSpc>
              <a:spcBef>
                <a:spcPts val="180"/>
              </a:spcBef>
              <a:spcAft>
                <a:spcPts val="0"/>
              </a:spcAft>
              <a:buClr>
                <a:schemeClr val="dk1"/>
              </a:buClr>
              <a:buSzPts val="900"/>
              <a:buNone/>
              <a:defRPr sz="900">
                <a:uFillTx/>
              </a:defRPr>
            </a:lvl7pPr>
            <a:lvl8pPr algn="l" indent="-228600" lvl="7" marL="3657600">
              <a:lnSpc>
                <a:spcPct val="100000"/>
              </a:lnSpc>
              <a:spcBef>
                <a:spcPts val="180"/>
              </a:spcBef>
              <a:spcAft>
                <a:spcPts val="0"/>
              </a:spcAft>
              <a:buClr>
                <a:schemeClr val="dk1"/>
              </a:buClr>
              <a:buSzPts val="900"/>
              <a:buNone/>
              <a:defRPr sz="900">
                <a:uFillTx/>
              </a:defRPr>
            </a:lvl8pPr>
            <a:lvl9pPr algn="l" indent="-228600" lvl="8" marL="4114800">
              <a:lnSpc>
                <a:spcPct val="100000"/>
              </a:lnSpc>
              <a:spcBef>
                <a:spcPts val="180"/>
              </a:spcBef>
              <a:spcAft>
                <a:spcPts val="0"/>
              </a:spcAft>
              <a:buClr>
                <a:schemeClr val="dk1"/>
              </a:buClr>
              <a:buSzPts val="900"/>
              <a:buNone/>
              <a:defRPr sz="900">
                <a:uFillTx/>
              </a:defRPr>
            </a:lvl9pPr>
          </a:lstStyle>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113" name="Google Shape;113;p42"/>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idx="10" type="dt"/>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342900" y="8475134"/>
            <a:ext cx="1600200" cy="486833"/>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ctr" anchorCtr="0" bIns="45700" lIns="91425" rIns="91425" spcFirstLastPara="1" tIns="45700" wrap="square">
            <a:noAutofit/>
          </a:bodyPr>
          <a:lstStyle>
            <a:lvl1pPr algn="l" lvl="0">
              <a:lnSpc>
                <a:spcPct val="100000"/>
              </a:lnSpc>
              <a:spcBef>
                <a:spcPts val="0"/>
              </a:spcBef>
              <a:spcAft>
                <a:spcPts val="0"/>
              </a:spcAft>
              <a:buClr>
                <a:srgbClr val="888888"/>
              </a:buClr>
              <a:buSzPts val="1800"/>
              <a:buNone/>
              <a:defRPr>
                <a:uFillTx/>
              </a:defRPr>
            </a:lvl1pPr>
            <a:lvl2pPr algn="l" lvl="1">
              <a:lnSpc>
                <a:spcPct val="100000"/>
              </a:lnSpc>
              <a:spcBef>
                <a:spcPts val="0"/>
              </a:spcBef>
              <a:spcAft>
                <a:spcPts val="0"/>
              </a:spcAft>
              <a:buClr>
                <a:srgbClr val="000000"/>
              </a:buClr>
              <a:buSzPts val="1800"/>
              <a:buNone/>
              <a:defRPr>
                <a:uFillTx/>
              </a:defRPr>
            </a:lvl2pPr>
            <a:lvl3pPr algn="l" lvl="2">
              <a:lnSpc>
                <a:spcPct val="100000"/>
              </a:lnSpc>
              <a:spcBef>
                <a:spcPts val="0"/>
              </a:spcBef>
              <a:spcAft>
                <a:spcPts val="0"/>
              </a:spcAft>
              <a:buClr>
                <a:srgbClr val="000000"/>
              </a:buClr>
              <a:buSzPts val="1800"/>
              <a:buNone/>
              <a:defRPr>
                <a:uFillTx/>
              </a:defRPr>
            </a:lvl3pPr>
            <a:lvl4pPr algn="l" lvl="3">
              <a:lnSpc>
                <a:spcPct val="100000"/>
              </a:lnSpc>
              <a:spcBef>
                <a:spcPts val="0"/>
              </a:spcBef>
              <a:spcAft>
                <a:spcPts val="0"/>
              </a:spcAft>
              <a:buClr>
                <a:srgbClr val="000000"/>
              </a:buClr>
              <a:buSzPts val="1800"/>
              <a:buNone/>
              <a:defRPr>
                <a:uFillTx/>
              </a:defRPr>
            </a:lvl4pPr>
            <a:lvl5pPr algn="l" lvl="4">
              <a:lnSpc>
                <a:spcPct val="100000"/>
              </a:lnSpc>
              <a:spcBef>
                <a:spcPts val="0"/>
              </a:spcBef>
              <a:spcAft>
                <a:spcPts val="0"/>
              </a:spcAft>
              <a:buClr>
                <a:srgbClr val="000000"/>
              </a:buClr>
              <a:buSzPts val="1800"/>
              <a:buNone/>
              <a:defRPr>
                <a:uFillTx/>
              </a:defRPr>
            </a:lvl5pPr>
            <a:lvl6pPr algn="l" lvl="5">
              <a:lnSpc>
                <a:spcPct val="100000"/>
              </a:lnSpc>
              <a:spcBef>
                <a:spcPts val="0"/>
              </a:spcBef>
              <a:spcAft>
                <a:spcPts val="0"/>
              </a:spcAft>
              <a:buClr>
                <a:srgbClr val="000000"/>
              </a:buClr>
              <a:buSzPts val="1800"/>
              <a:buNone/>
              <a:defRPr>
                <a:uFillTx/>
              </a:defRPr>
            </a:lvl6pPr>
            <a:lvl7pPr algn="l" lvl="6">
              <a:lnSpc>
                <a:spcPct val="100000"/>
              </a:lnSpc>
              <a:spcBef>
                <a:spcPts val="0"/>
              </a:spcBef>
              <a:spcAft>
                <a:spcPts val="0"/>
              </a:spcAft>
              <a:buClr>
                <a:srgbClr val="000000"/>
              </a:buClr>
              <a:buSzPts val="1800"/>
              <a:buNone/>
              <a:defRPr>
                <a:uFillTx/>
              </a:defRPr>
            </a:lvl7pPr>
            <a:lvl8pPr algn="l" lvl="7">
              <a:lnSpc>
                <a:spcPct val="100000"/>
              </a:lnSpc>
              <a:spcBef>
                <a:spcPts val="0"/>
              </a:spcBef>
              <a:spcAft>
                <a:spcPts val="0"/>
              </a:spcAft>
              <a:buClr>
                <a:srgbClr val="000000"/>
              </a:buClr>
              <a:buSzPts val="1800"/>
              <a:buNone/>
              <a:defRPr>
                <a:uFillTx/>
              </a:defRPr>
            </a:lvl8pPr>
            <a:lvl9pPr algn="l" lvl="8">
              <a:lnSpc>
                <a:spcPct val="100000"/>
              </a:lnSpc>
              <a:spcBef>
                <a:spcPts val="0"/>
              </a:spcBef>
              <a:spcAft>
                <a:spcPts val="0"/>
              </a:spcAft>
              <a:buClr>
                <a:srgbClr val="000000"/>
              </a:buClr>
              <a:buSzPts val="1800"/>
              <a:buNone/>
              <a:defRPr>
                <a:uFillTx/>
              </a:defRPr>
            </a:lvl9pPr>
          </a:lstStyle>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114" name="Google Shape;114;p42"/>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idx="11" type="ftr"/>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2343150" y="8475134"/>
            <a:ext cx="2171700" cy="486833"/>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ctr" anchorCtr="0" bIns="45700" lIns="91425" rIns="91425" spcFirstLastPara="1" tIns="45700" wrap="square">
            <a:noAutofit/>
          </a:bodyPr>
          <a:lstStyle>
            <a:lvl1pPr algn="ctr" lvl="0">
              <a:lnSpc>
                <a:spcPct val="100000"/>
              </a:lnSpc>
              <a:spcBef>
                <a:spcPts val="0"/>
              </a:spcBef>
              <a:spcAft>
                <a:spcPts val="0"/>
              </a:spcAft>
              <a:buClr>
                <a:srgbClr val="888888"/>
              </a:buClr>
              <a:buSzPts val="1800"/>
              <a:buNone/>
              <a:defRPr>
                <a:uFillTx/>
              </a:defRPr>
            </a:lvl1pPr>
            <a:lvl2pPr algn="l" lvl="1">
              <a:lnSpc>
                <a:spcPct val="100000"/>
              </a:lnSpc>
              <a:spcBef>
                <a:spcPts val="0"/>
              </a:spcBef>
              <a:spcAft>
                <a:spcPts val="0"/>
              </a:spcAft>
              <a:buClr>
                <a:srgbClr val="000000"/>
              </a:buClr>
              <a:buSzPts val="1800"/>
              <a:buNone/>
              <a:defRPr>
                <a:uFillTx/>
              </a:defRPr>
            </a:lvl2pPr>
            <a:lvl3pPr algn="l" lvl="2">
              <a:lnSpc>
                <a:spcPct val="100000"/>
              </a:lnSpc>
              <a:spcBef>
                <a:spcPts val="0"/>
              </a:spcBef>
              <a:spcAft>
                <a:spcPts val="0"/>
              </a:spcAft>
              <a:buClr>
                <a:srgbClr val="000000"/>
              </a:buClr>
              <a:buSzPts val="1800"/>
              <a:buNone/>
              <a:defRPr>
                <a:uFillTx/>
              </a:defRPr>
            </a:lvl3pPr>
            <a:lvl4pPr algn="l" lvl="3">
              <a:lnSpc>
                <a:spcPct val="100000"/>
              </a:lnSpc>
              <a:spcBef>
                <a:spcPts val="0"/>
              </a:spcBef>
              <a:spcAft>
                <a:spcPts val="0"/>
              </a:spcAft>
              <a:buClr>
                <a:srgbClr val="000000"/>
              </a:buClr>
              <a:buSzPts val="1800"/>
              <a:buNone/>
              <a:defRPr>
                <a:uFillTx/>
              </a:defRPr>
            </a:lvl4pPr>
            <a:lvl5pPr algn="l" lvl="4">
              <a:lnSpc>
                <a:spcPct val="100000"/>
              </a:lnSpc>
              <a:spcBef>
                <a:spcPts val="0"/>
              </a:spcBef>
              <a:spcAft>
                <a:spcPts val="0"/>
              </a:spcAft>
              <a:buClr>
                <a:srgbClr val="000000"/>
              </a:buClr>
              <a:buSzPts val="1800"/>
              <a:buNone/>
              <a:defRPr>
                <a:uFillTx/>
              </a:defRPr>
            </a:lvl5pPr>
            <a:lvl6pPr algn="l" lvl="5">
              <a:lnSpc>
                <a:spcPct val="100000"/>
              </a:lnSpc>
              <a:spcBef>
                <a:spcPts val="0"/>
              </a:spcBef>
              <a:spcAft>
                <a:spcPts val="0"/>
              </a:spcAft>
              <a:buClr>
                <a:srgbClr val="000000"/>
              </a:buClr>
              <a:buSzPts val="1800"/>
              <a:buNone/>
              <a:defRPr>
                <a:uFillTx/>
              </a:defRPr>
            </a:lvl6pPr>
            <a:lvl7pPr algn="l" lvl="6">
              <a:lnSpc>
                <a:spcPct val="100000"/>
              </a:lnSpc>
              <a:spcBef>
                <a:spcPts val="0"/>
              </a:spcBef>
              <a:spcAft>
                <a:spcPts val="0"/>
              </a:spcAft>
              <a:buClr>
                <a:srgbClr val="000000"/>
              </a:buClr>
              <a:buSzPts val="1800"/>
              <a:buNone/>
              <a:defRPr>
                <a:uFillTx/>
              </a:defRPr>
            </a:lvl7pPr>
            <a:lvl8pPr algn="l" lvl="7">
              <a:lnSpc>
                <a:spcPct val="100000"/>
              </a:lnSpc>
              <a:spcBef>
                <a:spcPts val="0"/>
              </a:spcBef>
              <a:spcAft>
                <a:spcPts val="0"/>
              </a:spcAft>
              <a:buClr>
                <a:srgbClr val="000000"/>
              </a:buClr>
              <a:buSzPts val="1800"/>
              <a:buNone/>
              <a:defRPr>
                <a:uFillTx/>
              </a:defRPr>
            </a:lvl8pPr>
            <a:lvl9pPr algn="l" lvl="8">
              <a:lnSpc>
                <a:spcPct val="100000"/>
              </a:lnSpc>
              <a:spcBef>
                <a:spcPts val="0"/>
              </a:spcBef>
              <a:spcAft>
                <a:spcPts val="0"/>
              </a:spcAft>
              <a:buClr>
                <a:srgbClr val="000000"/>
              </a:buClr>
              <a:buSzPts val="1800"/>
              <a:buNone/>
              <a:defRPr>
                <a:uFillTx/>
              </a:defRPr>
            </a:lvl9pPr>
          </a:lstStyle>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115" name="Google Shape;115;p42"/>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idx="12" type="sldNum"/>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4914900" y="8475134"/>
            <a:ext cx="1600200" cy="486833"/>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ctr" anchorCtr="0" bIns="45700" lIns="91425" rIns="91425" spcFirstLastPara="1" tIns="45700" wrap="square">
            <a:noAutofit/>
          </a:bodyPr>
          <a:lstStyle>
            <a:lvl1pPr algn="r" indent="0" lvl="0"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1pPr>
            <a:lvl2pPr algn="r" indent="0" lvl="1"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2pPr>
            <a:lvl3pPr algn="r" indent="0" lvl="2"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3pPr>
            <a:lvl4pPr algn="r" indent="0" lvl="3"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4pPr>
            <a:lvl5pPr algn="r" indent="0" lvl="4"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5pPr>
            <a:lvl6pPr algn="r" indent="0" lvl="5"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6pPr>
            <a:lvl7pPr algn="r" indent="0" lvl="6"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7pPr>
            <a:lvl8pPr algn="r" indent="0" lvl="7"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8pPr>
            <a:lvl9pPr algn="r" indent="0" lvl="8"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9pPr>
          </a:lstStyle>
          <a:p>
            <a:pPr algn="r" indent="0" lvl="0" marL="0" rtl="0">
              <a:spcBef>
                <a:spcPts val="0"/>
              </a:spcBef>
              <a:spcAft>
                <a:spcPts val="0"/>
              </a:spcAft>
              <a:buNone/>
            </a:pPr>
            <a:fld id="{00000000-1234-1234-1234-123412341234}" type="slidenum">
              <a:rPr lang="es-ES">
                <a:uFillTx/>
              </a:rPr>
              <a:t>‹#›</a:t>
            </a:fld>
            <a:endParaRPr>
              <a:uFillTx/>
            </a:endParaRPr>
          </a:p>
        </p:txBody>
      </p:sp>
    </p:spTree>
  </p:cSld>
  <p:clrMapOv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masterClrMapping/>
  </p:clrMapOvr>
</p:sldLayout>
</file>

<file path=ppt/slideLayouts/slideLayout21.xml><?xml version="1.0" encoding="utf-8"?>
<p:sldLayout xmlns:a="http://schemas.openxmlformats.org/drawingml/2006/main" xmlns:p="http://schemas.openxmlformats.org/presentationml/2006/main" xmlns:s="http://schemas.openxmlformats.org/officeDocument/2006/sharedTypes" xmlns:r="http://schemas.openxmlformats.org/officeDocument/2006/relationships" type="vertTx">
  <p:cSld name="VERTICAL_TEXT">
    <p:spTree>
      <p:nvGrp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116" name="Shape 116"/>
        <p:cNvGr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p:nvPr/>
      </p:nvGrpSpPr>
      <p:gr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0" y="0"/>
          <a:ext cx="0" cy="0"/>
          <a:chOff x="0" y="0"/>
          <a:chExt cx="0" cy="0"/>
        </a:xfrm>
      </p:grpSpPr>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117" name="Google Shape;117;p43"/>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type="title"/>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342900" y="366184"/>
            <a:ext cx="6172200" cy="1524000"/>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ctr" anchorCtr="0" bIns="45700" lIns="91425" rIns="91425" spcFirstLastPara="1" tIns="45700" wrap="square">
            <a:normAutofit/>
          </a:bodyPr>
          <a:lstStyle>
            <a:lvl1pPr algn="ctr" lvl="0">
              <a:lnSpc>
                <a:spcPct val="100000"/>
              </a:lnSpc>
              <a:spcBef>
                <a:spcPts val="0"/>
              </a:spcBef>
              <a:spcAft>
                <a:spcPts val="0"/>
              </a:spcAft>
              <a:buClr>
                <a:schemeClr val="dk1"/>
              </a:buClr>
              <a:buSzPts val="1800"/>
              <a:buNone/>
              <a:defRPr>
                <a:uFillTx/>
              </a:defRPr>
            </a:lvl1pPr>
            <a:lvl2pPr algn="l" lvl="1">
              <a:lnSpc>
                <a:spcPct val="100000"/>
              </a:lnSpc>
              <a:spcBef>
                <a:spcPts val="0"/>
              </a:spcBef>
              <a:spcAft>
                <a:spcPts val="0"/>
              </a:spcAft>
              <a:buSzPts val="1400"/>
              <a:buNone/>
              <a:defRPr>
                <a:uFillTx/>
              </a:defRPr>
            </a:lvl2pPr>
            <a:lvl3pPr algn="l" lvl="2">
              <a:lnSpc>
                <a:spcPct val="100000"/>
              </a:lnSpc>
              <a:spcBef>
                <a:spcPts val="0"/>
              </a:spcBef>
              <a:spcAft>
                <a:spcPts val="0"/>
              </a:spcAft>
              <a:buSzPts val="1400"/>
              <a:buNone/>
              <a:defRPr>
                <a:uFillTx/>
              </a:defRPr>
            </a:lvl3pPr>
            <a:lvl4pPr algn="l" lvl="3">
              <a:lnSpc>
                <a:spcPct val="100000"/>
              </a:lnSpc>
              <a:spcBef>
                <a:spcPts val="0"/>
              </a:spcBef>
              <a:spcAft>
                <a:spcPts val="0"/>
              </a:spcAft>
              <a:buSzPts val="1400"/>
              <a:buNone/>
              <a:defRPr>
                <a:uFillTx/>
              </a:defRPr>
            </a:lvl4pPr>
            <a:lvl5pPr algn="l" lvl="4">
              <a:lnSpc>
                <a:spcPct val="100000"/>
              </a:lnSpc>
              <a:spcBef>
                <a:spcPts val="0"/>
              </a:spcBef>
              <a:spcAft>
                <a:spcPts val="0"/>
              </a:spcAft>
              <a:buSzPts val="1400"/>
              <a:buNone/>
              <a:defRPr>
                <a:uFillTx/>
              </a:defRPr>
            </a:lvl5pPr>
            <a:lvl6pPr algn="l" lvl="5">
              <a:lnSpc>
                <a:spcPct val="100000"/>
              </a:lnSpc>
              <a:spcBef>
                <a:spcPts val="0"/>
              </a:spcBef>
              <a:spcAft>
                <a:spcPts val="0"/>
              </a:spcAft>
              <a:buSzPts val="1400"/>
              <a:buNone/>
              <a:defRPr>
                <a:uFillTx/>
              </a:defRPr>
            </a:lvl6pPr>
            <a:lvl7pPr algn="l" lvl="6">
              <a:lnSpc>
                <a:spcPct val="100000"/>
              </a:lnSpc>
              <a:spcBef>
                <a:spcPts val="0"/>
              </a:spcBef>
              <a:spcAft>
                <a:spcPts val="0"/>
              </a:spcAft>
              <a:buSzPts val="1400"/>
              <a:buNone/>
              <a:defRPr>
                <a:uFillTx/>
              </a:defRPr>
            </a:lvl7pPr>
            <a:lvl8pPr algn="l" lvl="7">
              <a:lnSpc>
                <a:spcPct val="100000"/>
              </a:lnSpc>
              <a:spcBef>
                <a:spcPts val="0"/>
              </a:spcBef>
              <a:spcAft>
                <a:spcPts val="0"/>
              </a:spcAft>
              <a:buSzPts val="1400"/>
              <a:buNone/>
              <a:defRPr>
                <a:uFillTx/>
              </a:defRPr>
            </a:lvl8pPr>
            <a:lvl9pPr algn="l" lvl="8">
              <a:lnSpc>
                <a:spcPct val="100000"/>
              </a:lnSpc>
              <a:spcBef>
                <a:spcPts val="0"/>
              </a:spcBef>
              <a:spcAft>
                <a:spcPts val="0"/>
              </a:spcAft>
              <a:buSzPts val="1400"/>
              <a:buNone/>
              <a:defRPr>
                <a:uFillTx/>
              </a:defRPr>
            </a:lvl9pPr>
          </a:lstStyle>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118" name="Google Shape;118;p43"/>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idx="1" type="body"/>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rot="5400000">
            <a:off x="411692" y="2064809"/>
            <a:ext cx="6034617" cy="6172200"/>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t" anchorCtr="0" bIns="45700" lIns="91425" rIns="91425" spcFirstLastPara="1" tIns="45700" wrap="square">
            <a:normAutofit/>
          </a:bodyPr>
          <a:lstStyle>
            <a:lvl1pPr algn="l" indent="-342900" lvl="0" marL="457200">
              <a:lnSpc>
                <a:spcPct val="100000"/>
              </a:lnSpc>
              <a:spcBef>
                <a:spcPts val="360"/>
              </a:spcBef>
              <a:spcAft>
                <a:spcPts val="0"/>
              </a:spcAft>
              <a:buClr>
                <a:schemeClr val="dk1"/>
              </a:buClr>
              <a:buSzPts val="1800"/>
              <a:buChar char="•"/>
              <a:defRPr>
                <a:uFillTx/>
              </a:defRPr>
            </a:lvl1pPr>
            <a:lvl2pPr algn="l" indent="-342900" lvl="1" marL="914400">
              <a:lnSpc>
                <a:spcPct val="100000"/>
              </a:lnSpc>
              <a:spcBef>
                <a:spcPts val="360"/>
              </a:spcBef>
              <a:spcAft>
                <a:spcPts val="0"/>
              </a:spcAft>
              <a:buClr>
                <a:schemeClr val="dk1"/>
              </a:buClr>
              <a:buSzPts val="1800"/>
              <a:buChar char="–"/>
              <a:defRPr>
                <a:uFillTx/>
              </a:defRPr>
            </a:lvl2pPr>
            <a:lvl3pPr algn="l" indent="-342900" lvl="2" marL="1371600">
              <a:lnSpc>
                <a:spcPct val="100000"/>
              </a:lnSpc>
              <a:spcBef>
                <a:spcPts val="360"/>
              </a:spcBef>
              <a:spcAft>
                <a:spcPts val="0"/>
              </a:spcAft>
              <a:buClr>
                <a:schemeClr val="dk1"/>
              </a:buClr>
              <a:buSzPts val="1800"/>
              <a:buChar char="•"/>
              <a:defRPr>
                <a:uFillTx/>
              </a:defRPr>
            </a:lvl3pPr>
            <a:lvl4pPr algn="l" indent="-342900" lvl="3" marL="1828800">
              <a:lnSpc>
                <a:spcPct val="100000"/>
              </a:lnSpc>
              <a:spcBef>
                <a:spcPts val="360"/>
              </a:spcBef>
              <a:spcAft>
                <a:spcPts val="0"/>
              </a:spcAft>
              <a:buClr>
                <a:schemeClr val="dk1"/>
              </a:buClr>
              <a:buSzPts val="1800"/>
              <a:buChar char="–"/>
              <a:defRPr>
                <a:uFillTx/>
              </a:defRPr>
            </a:lvl4pPr>
            <a:lvl5pPr algn="l" indent="-342900" lvl="4" marL="2286000">
              <a:lnSpc>
                <a:spcPct val="100000"/>
              </a:lnSpc>
              <a:spcBef>
                <a:spcPts val="360"/>
              </a:spcBef>
              <a:spcAft>
                <a:spcPts val="0"/>
              </a:spcAft>
              <a:buClr>
                <a:schemeClr val="dk1"/>
              </a:buClr>
              <a:buSzPts val="1800"/>
              <a:buChar char="»"/>
              <a:defRPr>
                <a:uFillTx/>
              </a:defRPr>
            </a:lvl5pPr>
            <a:lvl6pPr algn="l" indent="-342900" lvl="5" marL="2743200">
              <a:lnSpc>
                <a:spcPct val="100000"/>
              </a:lnSpc>
              <a:spcBef>
                <a:spcPts val="360"/>
              </a:spcBef>
              <a:spcAft>
                <a:spcPts val="0"/>
              </a:spcAft>
              <a:buClr>
                <a:schemeClr val="dk1"/>
              </a:buClr>
              <a:buSzPts val="1800"/>
              <a:buChar char="•"/>
              <a:defRPr>
                <a:uFillTx/>
              </a:defRPr>
            </a:lvl6pPr>
            <a:lvl7pPr algn="l" indent="-342900" lvl="6" marL="3200400">
              <a:lnSpc>
                <a:spcPct val="100000"/>
              </a:lnSpc>
              <a:spcBef>
                <a:spcPts val="360"/>
              </a:spcBef>
              <a:spcAft>
                <a:spcPts val="0"/>
              </a:spcAft>
              <a:buClr>
                <a:schemeClr val="dk1"/>
              </a:buClr>
              <a:buSzPts val="1800"/>
              <a:buChar char="•"/>
              <a:defRPr>
                <a:uFillTx/>
              </a:defRPr>
            </a:lvl7pPr>
            <a:lvl8pPr algn="l" indent="-342900" lvl="7" marL="3657600">
              <a:lnSpc>
                <a:spcPct val="100000"/>
              </a:lnSpc>
              <a:spcBef>
                <a:spcPts val="360"/>
              </a:spcBef>
              <a:spcAft>
                <a:spcPts val="0"/>
              </a:spcAft>
              <a:buClr>
                <a:schemeClr val="dk1"/>
              </a:buClr>
              <a:buSzPts val="1800"/>
              <a:buChar char="•"/>
              <a:defRPr>
                <a:uFillTx/>
              </a:defRPr>
            </a:lvl8pPr>
            <a:lvl9pPr algn="l" indent="-342900" lvl="8" marL="4114800">
              <a:lnSpc>
                <a:spcPct val="100000"/>
              </a:lnSpc>
              <a:spcBef>
                <a:spcPts val="360"/>
              </a:spcBef>
              <a:spcAft>
                <a:spcPts val="0"/>
              </a:spcAft>
              <a:buClr>
                <a:schemeClr val="dk1"/>
              </a:buClr>
              <a:buSzPts val="1800"/>
              <a:buChar char="•"/>
              <a:defRPr>
                <a:uFillTx/>
              </a:defRPr>
            </a:lvl9pPr>
          </a:lstStyle>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119" name="Google Shape;119;p43"/>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idx="10" type="dt"/>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342900" y="8475134"/>
            <a:ext cx="1600200" cy="486833"/>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ctr" anchorCtr="0" bIns="45700" lIns="91425" rIns="91425" spcFirstLastPara="1" tIns="45700" wrap="square">
            <a:noAutofit/>
          </a:bodyPr>
          <a:lstStyle>
            <a:lvl1pPr algn="l" lvl="0">
              <a:lnSpc>
                <a:spcPct val="100000"/>
              </a:lnSpc>
              <a:spcBef>
                <a:spcPts val="0"/>
              </a:spcBef>
              <a:spcAft>
                <a:spcPts val="0"/>
              </a:spcAft>
              <a:buClr>
                <a:srgbClr val="888888"/>
              </a:buClr>
              <a:buSzPts val="1800"/>
              <a:buNone/>
              <a:defRPr>
                <a:uFillTx/>
              </a:defRPr>
            </a:lvl1pPr>
            <a:lvl2pPr algn="l" lvl="1">
              <a:lnSpc>
                <a:spcPct val="100000"/>
              </a:lnSpc>
              <a:spcBef>
                <a:spcPts val="0"/>
              </a:spcBef>
              <a:spcAft>
                <a:spcPts val="0"/>
              </a:spcAft>
              <a:buClr>
                <a:srgbClr val="000000"/>
              </a:buClr>
              <a:buSzPts val="1800"/>
              <a:buNone/>
              <a:defRPr>
                <a:uFillTx/>
              </a:defRPr>
            </a:lvl2pPr>
            <a:lvl3pPr algn="l" lvl="2">
              <a:lnSpc>
                <a:spcPct val="100000"/>
              </a:lnSpc>
              <a:spcBef>
                <a:spcPts val="0"/>
              </a:spcBef>
              <a:spcAft>
                <a:spcPts val="0"/>
              </a:spcAft>
              <a:buClr>
                <a:srgbClr val="000000"/>
              </a:buClr>
              <a:buSzPts val="1800"/>
              <a:buNone/>
              <a:defRPr>
                <a:uFillTx/>
              </a:defRPr>
            </a:lvl3pPr>
            <a:lvl4pPr algn="l" lvl="3">
              <a:lnSpc>
                <a:spcPct val="100000"/>
              </a:lnSpc>
              <a:spcBef>
                <a:spcPts val="0"/>
              </a:spcBef>
              <a:spcAft>
                <a:spcPts val="0"/>
              </a:spcAft>
              <a:buClr>
                <a:srgbClr val="000000"/>
              </a:buClr>
              <a:buSzPts val="1800"/>
              <a:buNone/>
              <a:defRPr>
                <a:uFillTx/>
              </a:defRPr>
            </a:lvl4pPr>
            <a:lvl5pPr algn="l" lvl="4">
              <a:lnSpc>
                <a:spcPct val="100000"/>
              </a:lnSpc>
              <a:spcBef>
                <a:spcPts val="0"/>
              </a:spcBef>
              <a:spcAft>
                <a:spcPts val="0"/>
              </a:spcAft>
              <a:buClr>
                <a:srgbClr val="000000"/>
              </a:buClr>
              <a:buSzPts val="1800"/>
              <a:buNone/>
              <a:defRPr>
                <a:uFillTx/>
              </a:defRPr>
            </a:lvl5pPr>
            <a:lvl6pPr algn="l" lvl="5">
              <a:lnSpc>
                <a:spcPct val="100000"/>
              </a:lnSpc>
              <a:spcBef>
                <a:spcPts val="0"/>
              </a:spcBef>
              <a:spcAft>
                <a:spcPts val="0"/>
              </a:spcAft>
              <a:buClr>
                <a:srgbClr val="000000"/>
              </a:buClr>
              <a:buSzPts val="1800"/>
              <a:buNone/>
              <a:defRPr>
                <a:uFillTx/>
              </a:defRPr>
            </a:lvl6pPr>
            <a:lvl7pPr algn="l" lvl="6">
              <a:lnSpc>
                <a:spcPct val="100000"/>
              </a:lnSpc>
              <a:spcBef>
                <a:spcPts val="0"/>
              </a:spcBef>
              <a:spcAft>
                <a:spcPts val="0"/>
              </a:spcAft>
              <a:buClr>
                <a:srgbClr val="000000"/>
              </a:buClr>
              <a:buSzPts val="1800"/>
              <a:buNone/>
              <a:defRPr>
                <a:uFillTx/>
              </a:defRPr>
            </a:lvl7pPr>
            <a:lvl8pPr algn="l" lvl="7">
              <a:lnSpc>
                <a:spcPct val="100000"/>
              </a:lnSpc>
              <a:spcBef>
                <a:spcPts val="0"/>
              </a:spcBef>
              <a:spcAft>
                <a:spcPts val="0"/>
              </a:spcAft>
              <a:buClr>
                <a:srgbClr val="000000"/>
              </a:buClr>
              <a:buSzPts val="1800"/>
              <a:buNone/>
              <a:defRPr>
                <a:uFillTx/>
              </a:defRPr>
            </a:lvl8pPr>
            <a:lvl9pPr algn="l" lvl="8">
              <a:lnSpc>
                <a:spcPct val="100000"/>
              </a:lnSpc>
              <a:spcBef>
                <a:spcPts val="0"/>
              </a:spcBef>
              <a:spcAft>
                <a:spcPts val="0"/>
              </a:spcAft>
              <a:buClr>
                <a:srgbClr val="000000"/>
              </a:buClr>
              <a:buSzPts val="1800"/>
              <a:buNone/>
              <a:defRPr>
                <a:uFillTx/>
              </a:defRPr>
            </a:lvl9pPr>
          </a:lstStyle>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120" name="Google Shape;120;p43"/>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idx="11" type="ftr"/>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2343150" y="8475134"/>
            <a:ext cx="2171700" cy="486833"/>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ctr" anchorCtr="0" bIns="45700" lIns="91425" rIns="91425" spcFirstLastPara="1" tIns="45700" wrap="square">
            <a:noAutofit/>
          </a:bodyPr>
          <a:lstStyle>
            <a:lvl1pPr algn="ctr" lvl="0">
              <a:lnSpc>
                <a:spcPct val="100000"/>
              </a:lnSpc>
              <a:spcBef>
                <a:spcPts val="0"/>
              </a:spcBef>
              <a:spcAft>
                <a:spcPts val="0"/>
              </a:spcAft>
              <a:buClr>
                <a:srgbClr val="888888"/>
              </a:buClr>
              <a:buSzPts val="1800"/>
              <a:buNone/>
              <a:defRPr>
                <a:uFillTx/>
              </a:defRPr>
            </a:lvl1pPr>
            <a:lvl2pPr algn="l" lvl="1">
              <a:lnSpc>
                <a:spcPct val="100000"/>
              </a:lnSpc>
              <a:spcBef>
                <a:spcPts val="0"/>
              </a:spcBef>
              <a:spcAft>
                <a:spcPts val="0"/>
              </a:spcAft>
              <a:buClr>
                <a:srgbClr val="000000"/>
              </a:buClr>
              <a:buSzPts val="1800"/>
              <a:buNone/>
              <a:defRPr>
                <a:uFillTx/>
              </a:defRPr>
            </a:lvl2pPr>
            <a:lvl3pPr algn="l" lvl="2">
              <a:lnSpc>
                <a:spcPct val="100000"/>
              </a:lnSpc>
              <a:spcBef>
                <a:spcPts val="0"/>
              </a:spcBef>
              <a:spcAft>
                <a:spcPts val="0"/>
              </a:spcAft>
              <a:buClr>
                <a:srgbClr val="000000"/>
              </a:buClr>
              <a:buSzPts val="1800"/>
              <a:buNone/>
              <a:defRPr>
                <a:uFillTx/>
              </a:defRPr>
            </a:lvl3pPr>
            <a:lvl4pPr algn="l" lvl="3">
              <a:lnSpc>
                <a:spcPct val="100000"/>
              </a:lnSpc>
              <a:spcBef>
                <a:spcPts val="0"/>
              </a:spcBef>
              <a:spcAft>
                <a:spcPts val="0"/>
              </a:spcAft>
              <a:buClr>
                <a:srgbClr val="000000"/>
              </a:buClr>
              <a:buSzPts val="1800"/>
              <a:buNone/>
              <a:defRPr>
                <a:uFillTx/>
              </a:defRPr>
            </a:lvl4pPr>
            <a:lvl5pPr algn="l" lvl="4">
              <a:lnSpc>
                <a:spcPct val="100000"/>
              </a:lnSpc>
              <a:spcBef>
                <a:spcPts val="0"/>
              </a:spcBef>
              <a:spcAft>
                <a:spcPts val="0"/>
              </a:spcAft>
              <a:buClr>
                <a:srgbClr val="000000"/>
              </a:buClr>
              <a:buSzPts val="1800"/>
              <a:buNone/>
              <a:defRPr>
                <a:uFillTx/>
              </a:defRPr>
            </a:lvl5pPr>
            <a:lvl6pPr algn="l" lvl="5">
              <a:lnSpc>
                <a:spcPct val="100000"/>
              </a:lnSpc>
              <a:spcBef>
                <a:spcPts val="0"/>
              </a:spcBef>
              <a:spcAft>
                <a:spcPts val="0"/>
              </a:spcAft>
              <a:buClr>
                <a:srgbClr val="000000"/>
              </a:buClr>
              <a:buSzPts val="1800"/>
              <a:buNone/>
              <a:defRPr>
                <a:uFillTx/>
              </a:defRPr>
            </a:lvl6pPr>
            <a:lvl7pPr algn="l" lvl="6">
              <a:lnSpc>
                <a:spcPct val="100000"/>
              </a:lnSpc>
              <a:spcBef>
                <a:spcPts val="0"/>
              </a:spcBef>
              <a:spcAft>
                <a:spcPts val="0"/>
              </a:spcAft>
              <a:buClr>
                <a:srgbClr val="000000"/>
              </a:buClr>
              <a:buSzPts val="1800"/>
              <a:buNone/>
              <a:defRPr>
                <a:uFillTx/>
              </a:defRPr>
            </a:lvl7pPr>
            <a:lvl8pPr algn="l" lvl="7">
              <a:lnSpc>
                <a:spcPct val="100000"/>
              </a:lnSpc>
              <a:spcBef>
                <a:spcPts val="0"/>
              </a:spcBef>
              <a:spcAft>
                <a:spcPts val="0"/>
              </a:spcAft>
              <a:buClr>
                <a:srgbClr val="000000"/>
              </a:buClr>
              <a:buSzPts val="1800"/>
              <a:buNone/>
              <a:defRPr>
                <a:uFillTx/>
              </a:defRPr>
            </a:lvl8pPr>
            <a:lvl9pPr algn="l" lvl="8">
              <a:lnSpc>
                <a:spcPct val="100000"/>
              </a:lnSpc>
              <a:spcBef>
                <a:spcPts val="0"/>
              </a:spcBef>
              <a:spcAft>
                <a:spcPts val="0"/>
              </a:spcAft>
              <a:buClr>
                <a:srgbClr val="000000"/>
              </a:buClr>
              <a:buSzPts val="1800"/>
              <a:buNone/>
              <a:defRPr>
                <a:uFillTx/>
              </a:defRPr>
            </a:lvl9pPr>
          </a:lstStyle>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121" name="Google Shape;121;p43"/>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idx="12" type="sldNum"/>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4914900" y="8475134"/>
            <a:ext cx="1600200" cy="486833"/>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ctr" anchorCtr="0" bIns="45700" lIns="91425" rIns="91425" spcFirstLastPara="1" tIns="45700" wrap="square">
            <a:noAutofit/>
          </a:bodyPr>
          <a:lstStyle>
            <a:lvl1pPr algn="r" indent="0" lvl="0"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1pPr>
            <a:lvl2pPr algn="r" indent="0" lvl="1"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2pPr>
            <a:lvl3pPr algn="r" indent="0" lvl="2"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3pPr>
            <a:lvl4pPr algn="r" indent="0" lvl="3"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4pPr>
            <a:lvl5pPr algn="r" indent="0" lvl="4"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5pPr>
            <a:lvl6pPr algn="r" indent="0" lvl="5"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6pPr>
            <a:lvl7pPr algn="r" indent="0" lvl="6"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7pPr>
            <a:lvl8pPr algn="r" indent="0" lvl="7"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8pPr>
            <a:lvl9pPr algn="r" indent="0" lvl="8"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9pPr>
          </a:lstStyle>
          <a:p>
            <a:pPr algn="r" indent="0" lvl="0" marL="0" rtl="0">
              <a:spcBef>
                <a:spcPts val="0"/>
              </a:spcBef>
              <a:spcAft>
                <a:spcPts val="0"/>
              </a:spcAft>
              <a:buNone/>
            </a:pPr>
            <a:fld id="{00000000-1234-1234-1234-123412341234}" type="slidenum">
              <a:rPr lang="es-ES">
                <a:uFillTx/>
              </a:rPr>
              <a:t>‹#›</a:t>
            </a:fld>
            <a:endParaRPr>
              <a:uFillTx/>
            </a:endParaRPr>
          </a:p>
        </p:txBody>
      </p:sp>
    </p:spTree>
  </p:cSld>
  <p:clrMapOv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masterClrMapping/>
  </p:clrMapOvr>
</p:sldLayout>
</file>

<file path=ppt/slideLayouts/slideLayout22.xml><?xml version="1.0" encoding="utf-8"?>
<p:sldLayout xmlns:a="http://schemas.openxmlformats.org/drawingml/2006/main" xmlns:p="http://schemas.openxmlformats.org/presentationml/2006/main" xmlns:s="http://schemas.openxmlformats.org/officeDocument/2006/sharedTypes" xmlns:r="http://schemas.openxmlformats.org/officeDocument/2006/relationships" type="vertTitleAndTx">
  <p:cSld name="VERTICAL_TITLE_AND_VERTICAL_TEXT">
    <p:spTree>
      <p:nvGrp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122" name="Shape 122"/>
        <p:cNvGr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p:nvPr/>
      </p:nvGrpSpPr>
      <p:gr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0" y="0"/>
          <a:ext cx="0" cy="0"/>
          <a:chOff x="0" y="0"/>
          <a:chExt cx="0" cy="0"/>
        </a:xfrm>
      </p:grpSpPr>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123" name="Google Shape;123;p44"/>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type="title"/>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rot="5400000">
            <a:off x="-892969" y="5110957"/>
            <a:ext cx="10401300" cy="1157288"/>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ctr" anchorCtr="0" bIns="45700" lIns="91425" rIns="91425" spcFirstLastPara="1" tIns="45700" wrap="square">
            <a:normAutofit/>
          </a:bodyPr>
          <a:lstStyle>
            <a:lvl1pPr algn="ctr" lvl="0">
              <a:lnSpc>
                <a:spcPct val="100000"/>
              </a:lnSpc>
              <a:spcBef>
                <a:spcPts val="0"/>
              </a:spcBef>
              <a:spcAft>
                <a:spcPts val="0"/>
              </a:spcAft>
              <a:buClr>
                <a:schemeClr val="dk1"/>
              </a:buClr>
              <a:buSzPts val="1800"/>
              <a:buNone/>
              <a:defRPr>
                <a:uFillTx/>
              </a:defRPr>
            </a:lvl1pPr>
            <a:lvl2pPr algn="l" lvl="1">
              <a:lnSpc>
                <a:spcPct val="100000"/>
              </a:lnSpc>
              <a:spcBef>
                <a:spcPts val="0"/>
              </a:spcBef>
              <a:spcAft>
                <a:spcPts val="0"/>
              </a:spcAft>
              <a:buSzPts val="1400"/>
              <a:buNone/>
              <a:defRPr>
                <a:uFillTx/>
              </a:defRPr>
            </a:lvl2pPr>
            <a:lvl3pPr algn="l" lvl="2">
              <a:lnSpc>
                <a:spcPct val="100000"/>
              </a:lnSpc>
              <a:spcBef>
                <a:spcPts val="0"/>
              </a:spcBef>
              <a:spcAft>
                <a:spcPts val="0"/>
              </a:spcAft>
              <a:buSzPts val="1400"/>
              <a:buNone/>
              <a:defRPr>
                <a:uFillTx/>
              </a:defRPr>
            </a:lvl3pPr>
            <a:lvl4pPr algn="l" lvl="3">
              <a:lnSpc>
                <a:spcPct val="100000"/>
              </a:lnSpc>
              <a:spcBef>
                <a:spcPts val="0"/>
              </a:spcBef>
              <a:spcAft>
                <a:spcPts val="0"/>
              </a:spcAft>
              <a:buSzPts val="1400"/>
              <a:buNone/>
              <a:defRPr>
                <a:uFillTx/>
              </a:defRPr>
            </a:lvl4pPr>
            <a:lvl5pPr algn="l" lvl="4">
              <a:lnSpc>
                <a:spcPct val="100000"/>
              </a:lnSpc>
              <a:spcBef>
                <a:spcPts val="0"/>
              </a:spcBef>
              <a:spcAft>
                <a:spcPts val="0"/>
              </a:spcAft>
              <a:buSzPts val="1400"/>
              <a:buNone/>
              <a:defRPr>
                <a:uFillTx/>
              </a:defRPr>
            </a:lvl5pPr>
            <a:lvl6pPr algn="l" lvl="5">
              <a:lnSpc>
                <a:spcPct val="100000"/>
              </a:lnSpc>
              <a:spcBef>
                <a:spcPts val="0"/>
              </a:spcBef>
              <a:spcAft>
                <a:spcPts val="0"/>
              </a:spcAft>
              <a:buSzPts val="1400"/>
              <a:buNone/>
              <a:defRPr>
                <a:uFillTx/>
              </a:defRPr>
            </a:lvl6pPr>
            <a:lvl7pPr algn="l" lvl="6">
              <a:lnSpc>
                <a:spcPct val="100000"/>
              </a:lnSpc>
              <a:spcBef>
                <a:spcPts val="0"/>
              </a:spcBef>
              <a:spcAft>
                <a:spcPts val="0"/>
              </a:spcAft>
              <a:buSzPts val="1400"/>
              <a:buNone/>
              <a:defRPr>
                <a:uFillTx/>
              </a:defRPr>
            </a:lvl7pPr>
            <a:lvl8pPr algn="l" lvl="7">
              <a:lnSpc>
                <a:spcPct val="100000"/>
              </a:lnSpc>
              <a:spcBef>
                <a:spcPts val="0"/>
              </a:spcBef>
              <a:spcAft>
                <a:spcPts val="0"/>
              </a:spcAft>
              <a:buSzPts val="1400"/>
              <a:buNone/>
              <a:defRPr>
                <a:uFillTx/>
              </a:defRPr>
            </a:lvl8pPr>
            <a:lvl9pPr algn="l" lvl="8">
              <a:lnSpc>
                <a:spcPct val="100000"/>
              </a:lnSpc>
              <a:spcBef>
                <a:spcPts val="0"/>
              </a:spcBef>
              <a:spcAft>
                <a:spcPts val="0"/>
              </a:spcAft>
              <a:buSzPts val="1400"/>
              <a:buNone/>
              <a:defRPr>
                <a:uFillTx/>
              </a:defRPr>
            </a:lvl9pPr>
          </a:lstStyle>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124" name="Google Shape;124;p44"/>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idx="1" type="body"/>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rot="5400000">
            <a:off x="-3264694" y="4010819"/>
            <a:ext cx="10401300" cy="3357563"/>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t" anchorCtr="0" bIns="45700" lIns="91425" rIns="91425" spcFirstLastPara="1" tIns="45700" wrap="square">
            <a:normAutofit/>
          </a:bodyPr>
          <a:lstStyle>
            <a:lvl1pPr algn="l" indent="-342900" lvl="0" marL="457200">
              <a:lnSpc>
                <a:spcPct val="100000"/>
              </a:lnSpc>
              <a:spcBef>
                <a:spcPts val="360"/>
              </a:spcBef>
              <a:spcAft>
                <a:spcPts val="0"/>
              </a:spcAft>
              <a:buClr>
                <a:schemeClr val="dk1"/>
              </a:buClr>
              <a:buSzPts val="1800"/>
              <a:buChar char="•"/>
              <a:defRPr>
                <a:uFillTx/>
              </a:defRPr>
            </a:lvl1pPr>
            <a:lvl2pPr algn="l" indent="-342900" lvl="1" marL="914400">
              <a:lnSpc>
                <a:spcPct val="100000"/>
              </a:lnSpc>
              <a:spcBef>
                <a:spcPts val="360"/>
              </a:spcBef>
              <a:spcAft>
                <a:spcPts val="0"/>
              </a:spcAft>
              <a:buClr>
                <a:schemeClr val="dk1"/>
              </a:buClr>
              <a:buSzPts val="1800"/>
              <a:buChar char="–"/>
              <a:defRPr>
                <a:uFillTx/>
              </a:defRPr>
            </a:lvl2pPr>
            <a:lvl3pPr algn="l" indent="-342900" lvl="2" marL="1371600">
              <a:lnSpc>
                <a:spcPct val="100000"/>
              </a:lnSpc>
              <a:spcBef>
                <a:spcPts val="360"/>
              </a:spcBef>
              <a:spcAft>
                <a:spcPts val="0"/>
              </a:spcAft>
              <a:buClr>
                <a:schemeClr val="dk1"/>
              </a:buClr>
              <a:buSzPts val="1800"/>
              <a:buChar char="•"/>
              <a:defRPr>
                <a:uFillTx/>
              </a:defRPr>
            </a:lvl3pPr>
            <a:lvl4pPr algn="l" indent="-342900" lvl="3" marL="1828800">
              <a:lnSpc>
                <a:spcPct val="100000"/>
              </a:lnSpc>
              <a:spcBef>
                <a:spcPts val="360"/>
              </a:spcBef>
              <a:spcAft>
                <a:spcPts val="0"/>
              </a:spcAft>
              <a:buClr>
                <a:schemeClr val="dk1"/>
              </a:buClr>
              <a:buSzPts val="1800"/>
              <a:buChar char="–"/>
              <a:defRPr>
                <a:uFillTx/>
              </a:defRPr>
            </a:lvl4pPr>
            <a:lvl5pPr algn="l" indent="-342900" lvl="4" marL="2286000">
              <a:lnSpc>
                <a:spcPct val="100000"/>
              </a:lnSpc>
              <a:spcBef>
                <a:spcPts val="360"/>
              </a:spcBef>
              <a:spcAft>
                <a:spcPts val="0"/>
              </a:spcAft>
              <a:buClr>
                <a:schemeClr val="dk1"/>
              </a:buClr>
              <a:buSzPts val="1800"/>
              <a:buChar char="»"/>
              <a:defRPr>
                <a:uFillTx/>
              </a:defRPr>
            </a:lvl5pPr>
            <a:lvl6pPr algn="l" indent="-342900" lvl="5" marL="2743200">
              <a:lnSpc>
                <a:spcPct val="100000"/>
              </a:lnSpc>
              <a:spcBef>
                <a:spcPts val="360"/>
              </a:spcBef>
              <a:spcAft>
                <a:spcPts val="0"/>
              </a:spcAft>
              <a:buClr>
                <a:schemeClr val="dk1"/>
              </a:buClr>
              <a:buSzPts val="1800"/>
              <a:buChar char="•"/>
              <a:defRPr>
                <a:uFillTx/>
              </a:defRPr>
            </a:lvl6pPr>
            <a:lvl7pPr algn="l" indent="-342900" lvl="6" marL="3200400">
              <a:lnSpc>
                <a:spcPct val="100000"/>
              </a:lnSpc>
              <a:spcBef>
                <a:spcPts val="360"/>
              </a:spcBef>
              <a:spcAft>
                <a:spcPts val="0"/>
              </a:spcAft>
              <a:buClr>
                <a:schemeClr val="dk1"/>
              </a:buClr>
              <a:buSzPts val="1800"/>
              <a:buChar char="•"/>
              <a:defRPr>
                <a:uFillTx/>
              </a:defRPr>
            </a:lvl7pPr>
            <a:lvl8pPr algn="l" indent="-342900" lvl="7" marL="3657600">
              <a:lnSpc>
                <a:spcPct val="100000"/>
              </a:lnSpc>
              <a:spcBef>
                <a:spcPts val="360"/>
              </a:spcBef>
              <a:spcAft>
                <a:spcPts val="0"/>
              </a:spcAft>
              <a:buClr>
                <a:schemeClr val="dk1"/>
              </a:buClr>
              <a:buSzPts val="1800"/>
              <a:buChar char="•"/>
              <a:defRPr>
                <a:uFillTx/>
              </a:defRPr>
            </a:lvl8pPr>
            <a:lvl9pPr algn="l" indent="-342900" lvl="8" marL="4114800">
              <a:lnSpc>
                <a:spcPct val="100000"/>
              </a:lnSpc>
              <a:spcBef>
                <a:spcPts val="360"/>
              </a:spcBef>
              <a:spcAft>
                <a:spcPts val="0"/>
              </a:spcAft>
              <a:buClr>
                <a:schemeClr val="dk1"/>
              </a:buClr>
              <a:buSzPts val="1800"/>
              <a:buChar char="•"/>
              <a:defRPr>
                <a:uFillTx/>
              </a:defRPr>
            </a:lvl9pPr>
          </a:lstStyle>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125" name="Google Shape;125;p44"/>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idx="10" type="dt"/>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342900" y="8475134"/>
            <a:ext cx="1600200" cy="486833"/>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ctr" anchorCtr="0" bIns="45700" lIns="91425" rIns="91425" spcFirstLastPara="1" tIns="45700" wrap="square">
            <a:noAutofit/>
          </a:bodyPr>
          <a:lstStyle>
            <a:lvl1pPr algn="l" lvl="0">
              <a:lnSpc>
                <a:spcPct val="100000"/>
              </a:lnSpc>
              <a:spcBef>
                <a:spcPts val="0"/>
              </a:spcBef>
              <a:spcAft>
                <a:spcPts val="0"/>
              </a:spcAft>
              <a:buClr>
                <a:srgbClr val="888888"/>
              </a:buClr>
              <a:buSzPts val="1800"/>
              <a:buNone/>
              <a:defRPr>
                <a:uFillTx/>
              </a:defRPr>
            </a:lvl1pPr>
            <a:lvl2pPr algn="l" lvl="1">
              <a:lnSpc>
                <a:spcPct val="100000"/>
              </a:lnSpc>
              <a:spcBef>
                <a:spcPts val="0"/>
              </a:spcBef>
              <a:spcAft>
                <a:spcPts val="0"/>
              </a:spcAft>
              <a:buClr>
                <a:srgbClr val="000000"/>
              </a:buClr>
              <a:buSzPts val="1800"/>
              <a:buNone/>
              <a:defRPr>
                <a:uFillTx/>
              </a:defRPr>
            </a:lvl2pPr>
            <a:lvl3pPr algn="l" lvl="2">
              <a:lnSpc>
                <a:spcPct val="100000"/>
              </a:lnSpc>
              <a:spcBef>
                <a:spcPts val="0"/>
              </a:spcBef>
              <a:spcAft>
                <a:spcPts val="0"/>
              </a:spcAft>
              <a:buClr>
                <a:srgbClr val="000000"/>
              </a:buClr>
              <a:buSzPts val="1800"/>
              <a:buNone/>
              <a:defRPr>
                <a:uFillTx/>
              </a:defRPr>
            </a:lvl3pPr>
            <a:lvl4pPr algn="l" lvl="3">
              <a:lnSpc>
                <a:spcPct val="100000"/>
              </a:lnSpc>
              <a:spcBef>
                <a:spcPts val="0"/>
              </a:spcBef>
              <a:spcAft>
                <a:spcPts val="0"/>
              </a:spcAft>
              <a:buClr>
                <a:srgbClr val="000000"/>
              </a:buClr>
              <a:buSzPts val="1800"/>
              <a:buNone/>
              <a:defRPr>
                <a:uFillTx/>
              </a:defRPr>
            </a:lvl4pPr>
            <a:lvl5pPr algn="l" lvl="4">
              <a:lnSpc>
                <a:spcPct val="100000"/>
              </a:lnSpc>
              <a:spcBef>
                <a:spcPts val="0"/>
              </a:spcBef>
              <a:spcAft>
                <a:spcPts val="0"/>
              </a:spcAft>
              <a:buClr>
                <a:srgbClr val="000000"/>
              </a:buClr>
              <a:buSzPts val="1800"/>
              <a:buNone/>
              <a:defRPr>
                <a:uFillTx/>
              </a:defRPr>
            </a:lvl5pPr>
            <a:lvl6pPr algn="l" lvl="5">
              <a:lnSpc>
                <a:spcPct val="100000"/>
              </a:lnSpc>
              <a:spcBef>
                <a:spcPts val="0"/>
              </a:spcBef>
              <a:spcAft>
                <a:spcPts val="0"/>
              </a:spcAft>
              <a:buClr>
                <a:srgbClr val="000000"/>
              </a:buClr>
              <a:buSzPts val="1800"/>
              <a:buNone/>
              <a:defRPr>
                <a:uFillTx/>
              </a:defRPr>
            </a:lvl6pPr>
            <a:lvl7pPr algn="l" lvl="6">
              <a:lnSpc>
                <a:spcPct val="100000"/>
              </a:lnSpc>
              <a:spcBef>
                <a:spcPts val="0"/>
              </a:spcBef>
              <a:spcAft>
                <a:spcPts val="0"/>
              </a:spcAft>
              <a:buClr>
                <a:srgbClr val="000000"/>
              </a:buClr>
              <a:buSzPts val="1800"/>
              <a:buNone/>
              <a:defRPr>
                <a:uFillTx/>
              </a:defRPr>
            </a:lvl7pPr>
            <a:lvl8pPr algn="l" lvl="7">
              <a:lnSpc>
                <a:spcPct val="100000"/>
              </a:lnSpc>
              <a:spcBef>
                <a:spcPts val="0"/>
              </a:spcBef>
              <a:spcAft>
                <a:spcPts val="0"/>
              </a:spcAft>
              <a:buClr>
                <a:srgbClr val="000000"/>
              </a:buClr>
              <a:buSzPts val="1800"/>
              <a:buNone/>
              <a:defRPr>
                <a:uFillTx/>
              </a:defRPr>
            </a:lvl8pPr>
            <a:lvl9pPr algn="l" lvl="8">
              <a:lnSpc>
                <a:spcPct val="100000"/>
              </a:lnSpc>
              <a:spcBef>
                <a:spcPts val="0"/>
              </a:spcBef>
              <a:spcAft>
                <a:spcPts val="0"/>
              </a:spcAft>
              <a:buClr>
                <a:srgbClr val="000000"/>
              </a:buClr>
              <a:buSzPts val="1800"/>
              <a:buNone/>
              <a:defRPr>
                <a:uFillTx/>
              </a:defRPr>
            </a:lvl9pPr>
          </a:lstStyle>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126" name="Google Shape;126;p44"/>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idx="11" type="ftr"/>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2343150" y="8475134"/>
            <a:ext cx="2171700" cy="486833"/>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ctr" anchorCtr="0" bIns="45700" lIns="91425" rIns="91425" spcFirstLastPara="1" tIns="45700" wrap="square">
            <a:noAutofit/>
          </a:bodyPr>
          <a:lstStyle>
            <a:lvl1pPr algn="ctr" lvl="0">
              <a:lnSpc>
                <a:spcPct val="100000"/>
              </a:lnSpc>
              <a:spcBef>
                <a:spcPts val="0"/>
              </a:spcBef>
              <a:spcAft>
                <a:spcPts val="0"/>
              </a:spcAft>
              <a:buClr>
                <a:srgbClr val="888888"/>
              </a:buClr>
              <a:buSzPts val="1800"/>
              <a:buNone/>
              <a:defRPr>
                <a:uFillTx/>
              </a:defRPr>
            </a:lvl1pPr>
            <a:lvl2pPr algn="l" lvl="1">
              <a:lnSpc>
                <a:spcPct val="100000"/>
              </a:lnSpc>
              <a:spcBef>
                <a:spcPts val="0"/>
              </a:spcBef>
              <a:spcAft>
                <a:spcPts val="0"/>
              </a:spcAft>
              <a:buClr>
                <a:srgbClr val="000000"/>
              </a:buClr>
              <a:buSzPts val="1800"/>
              <a:buNone/>
              <a:defRPr>
                <a:uFillTx/>
              </a:defRPr>
            </a:lvl2pPr>
            <a:lvl3pPr algn="l" lvl="2">
              <a:lnSpc>
                <a:spcPct val="100000"/>
              </a:lnSpc>
              <a:spcBef>
                <a:spcPts val="0"/>
              </a:spcBef>
              <a:spcAft>
                <a:spcPts val="0"/>
              </a:spcAft>
              <a:buClr>
                <a:srgbClr val="000000"/>
              </a:buClr>
              <a:buSzPts val="1800"/>
              <a:buNone/>
              <a:defRPr>
                <a:uFillTx/>
              </a:defRPr>
            </a:lvl3pPr>
            <a:lvl4pPr algn="l" lvl="3">
              <a:lnSpc>
                <a:spcPct val="100000"/>
              </a:lnSpc>
              <a:spcBef>
                <a:spcPts val="0"/>
              </a:spcBef>
              <a:spcAft>
                <a:spcPts val="0"/>
              </a:spcAft>
              <a:buClr>
                <a:srgbClr val="000000"/>
              </a:buClr>
              <a:buSzPts val="1800"/>
              <a:buNone/>
              <a:defRPr>
                <a:uFillTx/>
              </a:defRPr>
            </a:lvl4pPr>
            <a:lvl5pPr algn="l" lvl="4">
              <a:lnSpc>
                <a:spcPct val="100000"/>
              </a:lnSpc>
              <a:spcBef>
                <a:spcPts val="0"/>
              </a:spcBef>
              <a:spcAft>
                <a:spcPts val="0"/>
              </a:spcAft>
              <a:buClr>
                <a:srgbClr val="000000"/>
              </a:buClr>
              <a:buSzPts val="1800"/>
              <a:buNone/>
              <a:defRPr>
                <a:uFillTx/>
              </a:defRPr>
            </a:lvl5pPr>
            <a:lvl6pPr algn="l" lvl="5">
              <a:lnSpc>
                <a:spcPct val="100000"/>
              </a:lnSpc>
              <a:spcBef>
                <a:spcPts val="0"/>
              </a:spcBef>
              <a:spcAft>
                <a:spcPts val="0"/>
              </a:spcAft>
              <a:buClr>
                <a:srgbClr val="000000"/>
              </a:buClr>
              <a:buSzPts val="1800"/>
              <a:buNone/>
              <a:defRPr>
                <a:uFillTx/>
              </a:defRPr>
            </a:lvl6pPr>
            <a:lvl7pPr algn="l" lvl="6">
              <a:lnSpc>
                <a:spcPct val="100000"/>
              </a:lnSpc>
              <a:spcBef>
                <a:spcPts val="0"/>
              </a:spcBef>
              <a:spcAft>
                <a:spcPts val="0"/>
              </a:spcAft>
              <a:buClr>
                <a:srgbClr val="000000"/>
              </a:buClr>
              <a:buSzPts val="1800"/>
              <a:buNone/>
              <a:defRPr>
                <a:uFillTx/>
              </a:defRPr>
            </a:lvl7pPr>
            <a:lvl8pPr algn="l" lvl="7">
              <a:lnSpc>
                <a:spcPct val="100000"/>
              </a:lnSpc>
              <a:spcBef>
                <a:spcPts val="0"/>
              </a:spcBef>
              <a:spcAft>
                <a:spcPts val="0"/>
              </a:spcAft>
              <a:buClr>
                <a:srgbClr val="000000"/>
              </a:buClr>
              <a:buSzPts val="1800"/>
              <a:buNone/>
              <a:defRPr>
                <a:uFillTx/>
              </a:defRPr>
            </a:lvl8pPr>
            <a:lvl9pPr algn="l" lvl="8">
              <a:lnSpc>
                <a:spcPct val="100000"/>
              </a:lnSpc>
              <a:spcBef>
                <a:spcPts val="0"/>
              </a:spcBef>
              <a:spcAft>
                <a:spcPts val="0"/>
              </a:spcAft>
              <a:buClr>
                <a:srgbClr val="000000"/>
              </a:buClr>
              <a:buSzPts val="1800"/>
              <a:buNone/>
              <a:defRPr>
                <a:uFillTx/>
              </a:defRPr>
            </a:lvl9pPr>
          </a:lstStyle>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127" name="Google Shape;127;p44"/>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idx="12" type="sldNum"/>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4914900" y="8475134"/>
            <a:ext cx="1600200" cy="486833"/>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ctr" anchorCtr="0" bIns="45700" lIns="91425" rIns="91425" spcFirstLastPara="1" tIns="45700" wrap="square">
            <a:noAutofit/>
          </a:bodyPr>
          <a:lstStyle>
            <a:lvl1pPr algn="r" indent="0" lvl="0"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1pPr>
            <a:lvl2pPr algn="r" indent="0" lvl="1"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2pPr>
            <a:lvl3pPr algn="r" indent="0" lvl="2"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3pPr>
            <a:lvl4pPr algn="r" indent="0" lvl="3"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4pPr>
            <a:lvl5pPr algn="r" indent="0" lvl="4"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5pPr>
            <a:lvl6pPr algn="r" indent="0" lvl="5"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6pPr>
            <a:lvl7pPr algn="r" indent="0" lvl="6"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7pPr>
            <a:lvl8pPr algn="r" indent="0" lvl="7"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8pPr>
            <a:lvl9pPr algn="r" indent="0" lvl="8"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9pPr>
          </a:lstStyle>
          <a:p>
            <a:pPr algn="r" indent="0" lvl="0" marL="0" rtl="0">
              <a:spcBef>
                <a:spcPts val="0"/>
              </a:spcBef>
              <a:spcAft>
                <a:spcPts val="0"/>
              </a:spcAft>
              <a:buNone/>
            </a:pPr>
            <a:fld id="{00000000-1234-1234-1234-123412341234}" type="slidenum">
              <a:rPr lang="es-ES">
                <a:uFillTx/>
              </a:rPr>
              <a:t>‹#›</a:t>
            </a:fld>
            <a:endParaRPr>
              <a:uFillTx/>
            </a:endParaRPr>
          </a:p>
        </p:txBody>
      </p:sp>
    </p:spTree>
  </p:cSld>
  <p:clrMapOv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masterClrMapping/>
  </p:clrMapOvr>
</p:sldLayout>
</file>

<file path=ppt/slideLayouts/slideLayout23.xml><?xml version="1.0" encoding="utf-8"?>
<p:sldLayout xmlns:a="http://schemas.openxmlformats.org/drawingml/2006/main" xmlns:p="http://schemas.openxmlformats.org/presentationml/2006/main" xmlns:s="http://schemas.openxmlformats.org/officeDocument/2006/sharedTypes" xmlns:r="http://schemas.openxmlformats.org/officeDocument/2006/relationships" type="title">
  <p:cSld name="TITLE">
    <p:spTree>
      <p:nvGrp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134" name="Shape 134"/>
        <p:cNvGr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p:nvPr/>
      </p:nvGrpSpPr>
      <p:gr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0" y="0"/>
          <a:ext cx="0" cy="0"/>
          <a:chOff x="0" y="0"/>
          <a:chExt cx="0" cy="0"/>
        </a:xfrm>
      </p:grpSpPr>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135" name="Google Shape;135;p16"/>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type="ctrTitle"/>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514350" y="2840568"/>
            <a:ext cx="5829300" cy="1960033"/>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ctr" anchorCtr="0" bIns="45700" lIns="91425" rIns="91425" spcFirstLastPara="1" tIns="45700" wrap="square">
            <a:normAutofit/>
          </a:bodyPr>
          <a:lstStyle>
            <a:lvl1pPr algn="ctr" lvl="0">
              <a:lnSpc>
                <a:spcPct val="100000"/>
              </a:lnSpc>
              <a:spcBef>
                <a:spcPts val="0"/>
              </a:spcBef>
              <a:spcAft>
                <a:spcPts val="0"/>
              </a:spcAft>
              <a:buClr>
                <a:schemeClr val="dk1"/>
              </a:buClr>
              <a:buSzPts val="1800"/>
              <a:buNone/>
              <a:defRPr>
                <a:uFillTx/>
              </a:defRPr>
            </a:lvl1pPr>
            <a:lvl2pPr algn="l" lvl="1">
              <a:lnSpc>
                <a:spcPct val="100000"/>
              </a:lnSpc>
              <a:spcBef>
                <a:spcPts val="0"/>
              </a:spcBef>
              <a:spcAft>
                <a:spcPts val="0"/>
              </a:spcAft>
              <a:buSzPts val="1400"/>
              <a:buNone/>
              <a:defRPr>
                <a:uFillTx/>
              </a:defRPr>
            </a:lvl2pPr>
            <a:lvl3pPr algn="l" lvl="2">
              <a:lnSpc>
                <a:spcPct val="100000"/>
              </a:lnSpc>
              <a:spcBef>
                <a:spcPts val="0"/>
              </a:spcBef>
              <a:spcAft>
                <a:spcPts val="0"/>
              </a:spcAft>
              <a:buSzPts val="1400"/>
              <a:buNone/>
              <a:defRPr>
                <a:uFillTx/>
              </a:defRPr>
            </a:lvl3pPr>
            <a:lvl4pPr algn="l" lvl="3">
              <a:lnSpc>
                <a:spcPct val="100000"/>
              </a:lnSpc>
              <a:spcBef>
                <a:spcPts val="0"/>
              </a:spcBef>
              <a:spcAft>
                <a:spcPts val="0"/>
              </a:spcAft>
              <a:buSzPts val="1400"/>
              <a:buNone/>
              <a:defRPr>
                <a:uFillTx/>
              </a:defRPr>
            </a:lvl4pPr>
            <a:lvl5pPr algn="l" lvl="4">
              <a:lnSpc>
                <a:spcPct val="100000"/>
              </a:lnSpc>
              <a:spcBef>
                <a:spcPts val="0"/>
              </a:spcBef>
              <a:spcAft>
                <a:spcPts val="0"/>
              </a:spcAft>
              <a:buSzPts val="1400"/>
              <a:buNone/>
              <a:defRPr>
                <a:uFillTx/>
              </a:defRPr>
            </a:lvl5pPr>
            <a:lvl6pPr algn="l" lvl="5">
              <a:lnSpc>
                <a:spcPct val="100000"/>
              </a:lnSpc>
              <a:spcBef>
                <a:spcPts val="0"/>
              </a:spcBef>
              <a:spcAft>
                <a:spcPts val="0"/>
              </a:spcAft>
              <a:buSzPts val="1400"/>
              <a:buNone/>
              <a:defRPr>
                <a:uFillTx/>
              </a:defRPr>
            </a:lvl6pPr>
            <a:lvl7pPr algn="l" lvl="6">
              <a:lnSpc>
                <a:spcPct val="100000"/>
              </a:lnSpc>
              <a:spcBef>
                <a:spcPts val="0"/>
              </a:spcBef>
              <a:spcAft>
                <a:spcPts val="0"/>
              </a:spcAft>
              <a:buSzPts val="1400"/>
              <a:buNone/>
              <a:defRPr>
                <a:uFillTx/>
              </a:defRPr>
            </a:lvl7pPr>
            <a:lvl8pPr algn="l" lvl="7">
              <a:lnSpc>
                <a:spcPct val="100000"/>
              </a:lnSpc>
              <a:spcBef>
                <a:spcPts val="0"/>
              </a:spcBef>
              <a:spcAft>
                <a:spcPts val="0"/>
              </a:spcAft>
              <a:buSzPts val="1400"/>
              <a:buNone/>
              <a:defRPr>
                <a:uFillTx/>
              </a:defRPr>
            </a:lvl8pPr>
            <a:lvl9pPr algn="l" lvl="8">
              <a:lnSpc>
                <a:spcPct val="100000"/>
              </a:lnSpc>
              <a:spcBef>
                <a:spcPts val="0"/>
              </a:spcBef>
              <a:spcAft>
                <a:spcPts val="0"/>
              </a:spcAft>
              <a:buSzPts val="1400"/>
              <a:buNone/>
              <a:defRPr>
                <a:uFillTx/>
              </a:defRPr>
            </a:lvl9pPr>
          </a:lstStyle>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136" name="Google Shape;136;p16"/>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idx="1" type="subTitle"/>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1028700" y="5181600"/>
            <a:ext cx="4800600" cy="2336800"/>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t" anchorCtr="0" bIns="45700" lIns="91425" rIns="91425" spcFirstLastPara="1" tIns="45700" wrap="square">
            <a:normAutofit/>
          </a:bodyPr>
          <a:lstStyle>
            <a:lvl1pPr algn="ctr" lvl="0">
              <a:lnSpc>
                <a:spcPct val="100000"/>
              </a:lnSpc>
              <a:spcBef>
                <a:spcPts val="640"/>
              </a:spcBef>
              <a:spcAft>
                <a:spcPts val="0"/>
              </a:spcAft>
              <a:buClr>
                <a:srgbClr val="888888"/>
              </a:buClr>
              <a:buSzPts val="3200"/>
              <a:buNone/>
              <a:defRPr>
                <a:solidFill>
                  <a:srgbClr val="888888"/>
                </a:solidFill>
                <a:uFillTx/>
              </a:defRPr>
            </a:lvl1pPr>
            <a:lvl2pPr algn="ctr" lvl="1">
              <a:lnSpc>
                <a:spcPct val="100000"/>
              </a:lnSpc>
              <a:spcBef>
                <a:spcPts val="560"/>
              </a:spcBef>
              <a:spcAft>
                <a:spcPts val="0"/>
              </a:spcAft>
              <a:buClr>
                <a:srgbClr val="888888"/>
              </a:buClr>
              <a:buSzPts val="2800"/>
              <a:buNone/>
              <a:defRPr>
                <a:solidFill>
                  <a:srgbClr val="888888"/>
                </a:solidFill>
                <a:uFillTx/>
              </a:defRPr>
            </a:lvl2pPr>
            <a:lvl3pPr algn="ctr" lvl="2">
              <a:lnSpc>
                <a:spcPct val="100000"/>
              </a:lnSpc>
              <a:spcBef>
                <a:spcPts val="480"/>
              </a:spcBef>
              <a:spcAft>
                <a:spcPts val="0"/>
              </a:spcAft>
              <a:buClr>
                <a:srgbClr val="888888"/>
              </a:buClr>
              <a:buSzPts val="2400"/>
              <a:buNone/>
              <a:defRPr>
                <a:solidFill>
                  <a:srgbClr val="888888"/>
                </a:solidFill>
                <a:uFillTx/>
              </a:defRPr>
            </a:lvl3pPr>
            <a:lvl4pPr algn="ctr" lvl="3">
              <a:lnSpc>
                <a:spcPct val="100000"/>
              </a:lnSpc>
              <a:spcBef>
                <a:spcPts val="400"/>
              </a:spcBef>
              <a:spcAft>
                <a:spcPts val="0"/>
              </a:spcAft>
              <a:buClr>
                <a:srgbClr val="888888"/>
              </a:buClr>
              <a:buSzPts val="2000"/>
              <a:buNone/>
              <a:defRPr>
                <a:solidFill>
                  <a:srgbClr val="888888"/>
                </a:solidFill>
                <a:uFillTx/>
              </a:defRPr>
            </a:lvl4pPr>
            <a:lvl5pPr algn="ctr" lvl="4">
              <a:lnSpc>
                <a:spcPct val="100000"/>
              </a:lnSpc>
              <a:spcBef>
                <a:spcPts val="400"/>
              </a:spcBef>
              <a:spcAft>
                <a:spcPts val="0"/>
              </a:spcAft>
              <a:buClr>
                <a:srgbClr val="888888"/>
              </a:buClr>
              <a:buSzPts val="2000"/>
              <a:buNone/>
              <a:defRPr>
                <a:solidFill>
                  <a:srgbClr val="888888"/>
                </a:solidFill>
                <a:uFillTx/>
              </a:defRPr>
            </a:lvl5pPr>
            <a:lvl6pPr algn="ctr" lvl="5">
              <a:lnSpc>
                <a:spcPct val="100000"/>
              </a:lnSpc>
              <a:spcBef>
                <a:spcPts val="400"/>
              </a:spcBef>
              <a:spcAft>
                <a:spcPts val="0"/>
              </a:spcAft>
              <a:buClr>
                <a:srgbClr val="888888"/>
              </a:buClr>
              <a:buSzPts val="2000"/>
              <a:buNone/>
              <a:defRPr>
                <a:solidFill>
                  <a:srgbClr val="888888"/>
                </a:solidFill>
                <a:uFillTx/>
              </a:defRPr>
            </a:lvl6pPr>
            <a:lvl7pPr algn="ctr" lvl="6">
              <a:lnSpc>
                <a:spcPct val="100000"/>
              </a:lnSpc>
              <a:spcBef>
                <a:spcPts val="400"/>
              </a:spcBef>
              <a:spcAft>
                <a:spcPts val="0"/>
              </a:spcAft>
              <a:buClr>
                <a:srgbClr val="888888"/>
              </a:buClr>
              <a:buSzPts val="2000"/>
              <a:buNone/>
              <a:defRPr>
                <a:solidFill>
                  <a:srgbClr val="888888"/>
                </a:solidFill>
                <a:uFillTx/>
              </a:defRPr>
            </a:lvl7pPr>
            <a:lvl8pPr algn="ctr" lvl="7">
              <a:lnSpc>
                <a:spcPct val="100000"/>
              </a:lnSpc>
              <a:spcBef>
                <a:spcPts val="400"/>
              </a:spcBef>
              <a:spcAft>
                <a:spcPts val="0"/>
              </a:spcAft>
              <a:buClr>
                <a:srgbClr val="888888"/>
              </a:buClr>
              <a:buSzPts val="2000"/>
              <a:buNone/>
              <a:defRPr>
                <a:solidFill>
                  <a:srgbClr val="888888"/>
                </a:solidFill>
                <a:uFillTx/>
              </a:defRPr>
            </a:lvl8pPr>
            <a:lvl9pPr algn="ctr" lvl="8">
              <a:lnSpc>
                <a:spcPct val="100000"/>
              </a:lnSpc>
              <a:spcBef>
                <a:spcPts val="400"/>
              </a:spcBef>
              <a:spcAft>
                <a:spcPts val="0"/>
              </a:spcAft>
              <a:buClr>
                <a:srgbClr val="888888"/>
              </a:buClr>
              <a:buSzPts val="2000"/>
              <a:buNone/>
              <a:defRPr>
                <a:solidFill>
                  <a:srgbClr val="888888"/>
                </a:solidFill>
                <a:uFillTx/>
              </a:defRPr>
            </a:lvl9pPr>
          </a:lstStyle>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137" name="Google Shape;137;p16"/>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idx="10" type="dt"/>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342900" y="8475134"/>
            <a:ext cx="1600200" cy="486833"/>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ctr" anchorCtr="0" bIns="45700" lIns="91425" rIns="91425" spcFirstLastPara="1" tIns="45700" wrap="square">
            <a:noAutofit/>
          </a:bodyPr>
          <a:lstStyle>
            <a:lvl1pPr algn="l" lvl="0">
              <a:lnSpc>
                <a:spcPct val="100000"/>
              </a:lnSpc>
              <a:spcBef>
                <a:spcPts val="0"/>
              </a:spcBef>
              <a:spcAft>
                <a:spcPts val="0"/>
              </a:spcAft>
              <a:buClr>
                <a:srgbClr val="888888"/>
              </a:buClr>
              <a:buSzPts val="1800"/>
              <a:buNone/>
              <a:defRPr>
                <a:uFillTx/>
              </a:defRPr>
            </a:lvl1pPr>
            <a:lvl2pPr algn="l" lvl="1">
              <a:lnSpc>
                <a:spcPct val="100000"/>
              </a:lnSpc>
              <a:spcBef>
                <a:spcPts val="0"/>
              </a:spcBef>
              <a:spcAft>
                <a:spcPts val="0"/>
              </a:spcAft>
              <a:buClr>
                <a:srgbClr val="000000"/>
              </a:buClr>
              <a:buSzPts val="1800"/>
              <a:buNone/>
              <a:defRPr>
                <a:uFillTx/>
              </a:defRPr>
            </a:lvl2pPr>
            <a:lvl3pPr algn="l" lvl="2">
              <a:lnSpc>
                <a:spcPct val="100000"/>
              </a:lnSpc>
              <a:spcBef>
                <a:spcPts val="0"/>
              </a:spcBef>
              <a:spcAft>
                <a:spcPts val="0"/>
              </a:spcAft>
              <a:buClr>
                <a:srgbClr val="000000"/>
              </a:buClr>
              <a:buSzPts val="1800"/>
              <a:buNone/>
              <a:defRPr>
                <a:uFillTx/>
              </a:defRPr>
            </a:lvl3pPr>
            <a:lvl4pPr algn="l" lvl="3">
              <a:lnSpc>
                <a:spcPct val="100000"/>
              </a:lnSpc>
              <a:spcBef>
                <a:spcPts val="0"/>
              </a:spcBef>
              <a:spcAft>
                <a:spcPts val="0"/>
              </a:spcAft>
              <a:buClr>
                <a:srgbClr val="000000"/>
              </a:buClr>
              <a:buSzPts val="1800"/>
              <a:buNone/>
              <a:defRPr>
                <a:uFillTx/>
              </a:defRPr>
            </a:lvl4pPr>
            <a:lvl5pPr algn="l" lvl="4">
              <a:lnSpc>
                <a:spcPct val="100000"/>
              </a:lnSpc>
              <a:spcBef>
                <a:spcPts val="0"/>
              </a:spcBef>
              <a:spcAft>
                <a:spcPts val="0"/>
              </a:spcAft>
              <a:buClr>
                <a:srgbClr val="000000"/>
              </a:buClr>
              <a:buSzPts val="1800"/>
              <a:buNone/>
              <a:defRPr>
                <a:uFillTx/>
              </a:defRPr>
            </a:lvl5pPr>
            <a:lvl6pPr algn="l" lvl="5">
              <a:lnSpc>
                <a:spcPct val="100000"/>
              </a:lnSpc>
              <a:spcBef>
                <a:spcPts val="0"/>
              </a:spcBef>
              <a:spcAft>
                <a:spcPts val="0"/>
              </a:spcAft>
              <a:buClr>
                <a:srgbClr val="000000"/>
              </a:buClr>
              <a:buSzPts val="1800"/>
              <a:buNone/>
              <a:defRPr>
                <a:uFillTx/>
              </a:defRPr>
            </a:lvl6pPr>
            <a:lvl7pPr algn="l" lvl="6">
              <a:lnSpc>
                <a:spcPct val="100000"/>
              </a:lnSpc>
              <a:spcBef>
                <a:spcPts val="0"/>
              </a:spcBef>
              <a:spcAft>
                <a:spcPts val="0"/>
              </a:spcAft>
              <a:buClr>
                <a:srgbClr val="000000"/>
              </a:buClr>
              <a:buSzPts val="1800"/>
              <a:buNone/>
              <a:defRPr>
                <a:uFillTx/>
              </a:defRPr>
            </a:lvl7pPr>
            <a:lvl8pPr algn="l" lvl="7">
              <a:lnSpc>
                <a:spcPct val="100000"/>
              </a:lnSpc>
              <a:spcBef>
                <a:spcPts val="0"/>
              </a:spcBef>
              <a:spcAft>
                <a:spcPts val="0"/>
              </a:spcAft>
              <a:buClr>
                <a:srgbClr val="000000"/>
              </a:buClr>
              <a:buSzPts val="1800"/>
              <a:buNone/>
              <a:defRPr>
                <a:uFillTx/>
              </a:defRPr>
            </a:lvl8pPr>
            <a:lvl9pPr algn="l" lvl="8">
              <a:lnSpc>
                <a:spcPct val="100000"/>
              </a:lnSpc>
              <a:spcBef>
                <a:spcPts val="0"/>
              </a:spcBef>
              <a:spcAft>
                <a:spcPts val="0"/>
              </a:spcAft>
              <a:buClr>
                <a:srgbClr val="000000"/>
              </a:buClr>
              <a:buSzPts val="1800"/>
              <a:buNone/>
              <a:defRPr>
                <a:uFillTx/>
              </a:defRPr>
            </a:lvl9pPr>
          </a:lstStyle>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138" name="Google Shape;138;p16"/>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idx="11" type="ftr"/>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2343150" y="8475134"/>
            <a:ext cx="2171700" cy="486833"/>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ctr" anchorCtr="0" bIns="45700" lIns="91425" rIns="91425" spcFirstLastPara="1" tIns="45700" wrap="square">
            <a:noAutofit/>
          </a:bodyPr>
          <a:lstStyle>
            <a:lvl1pPr algn="ctr" lvl="0">
              <a:lnSpc>
                <a:spcPct val="100000"/>
              </a:lnSpc>
              <a:spcBef>
                <a:spcPts val="0"/>
              </a:spcBef>
              <a:spcAft>
                <a:spcPts val="0"/>
              </a:spcAft>
              <a:buClr>
                <a:srgbClr val="888888"/>
              </a:buClr>
              <a:buSzPts val="1800"/>
              <a:buNone/>
              <a:defRPr>
                <a:uFillTx/>
              </a:defRPr>
            </a:lvl1pPr>
            <a:lvl2pPr algn="l" lvl="1">
              <a:lnSpc>
                <a:spcPct val="100000"/>
              </a:lnSpc>
              <a:spcBef>
                <a:spcPts val="0"/>
              </a:spcBef>
              <a:spcAft>
                <a:spcPts val="0"/>
              </a:spcAft>
              <a:buClr>
                <a:srgbClr val="000000"/>
              </a:buClr>
              <a:buSzPts val="1800"/>
              <a:buNone/>
              <a:defRPr>
                <a:uFillTx/>
              </a:defRPr>
            </a:lvl2pPr>
            <a:lvl3pPr algn="l" lvl="2">
              <a:lnSpc>
                <a:spcPct val="100000"/>
              </a:lnSpc>
              <a:spcBef>
                <a:spcPts val="0"/>
              </a:spcBef>
              <a:spcAft>
                <a:spcPts val="0"/>
              </a:spcAft>
              <a:buClr>
                <a:srgbClr val="000000"/>
              </a:buClr>
              <a:buSzPts val="1800"/>
              <a:buNone/>
              <a:defRPr>
                <a:uFillTx/>
              </a:defRPr>
            </a:lvl3pPr>
            <a:lvl4pPr algn="l" lvl="3">
              <a:lnSpc>
                <a:spcPct val="100000"/>
              </a:lnSpc>
              <a:spcBef>
                <a:spcPts val="0"/>
              </a:spcBef>
              <a:spcAft>
                <a:spcPts val="0"/>
              </a:spcAft>
              <a:buClr>
                <a:srgbClr val="000000"/>
              </a:buClr>
              <a:buSzPts val="1800"/>
              <a:buNone/>
              <a:defRPr>
                <a:uFillTx/>
              </a:defRPr>
            </a:lvl4pPr>
            <a:lvl5pPr algn="l" lvl="4">
              <a:lnSpc>
                <a:spcPct val="100000"/>
              </a:lnSpc>
              <a:spcBef>
                <a:spcPts val="0"/>
              </a:spcBef>
              <a:spcAft>
                <a:spcPts val="0"/>
              </a:spcAft>
              <a:buClr>
                <a:srgbClr val="000000"/>
              </a:buClr>
              <a:buSzPts val="1800"/>
              <a:buNone/>
              <a:defRPr>
                <a:uFillTx/>
              </a:defRPr>
            </a:lvl5pPr>
            <a:lvl6pPr algn="l" lvl="5">
              <a:lnSpc>
                <a:spcPct val="100000"/>
              </a:lnSpc>
              <a:spcBef>
                <a:spcPts val="0"/>
              </a:spcBef>
              <a:spcAft>
                <a:spcPts val="0"/>
              </a:spcAft>
              <a:buClr>
                <a:srgbClr val="000000"/>
              </a:buClr>
              <a:buSzPts val="1800"/>
              <a:buNone/>
              <a:defRPr>
                <a:uFillTx/>
              </a:defRPr>
            </a:lvl6pPr>
            <a:lvl7pPr algn="l" lvl="6">
              <a:lnSpc>
                <a:spcPct val="100000"/>
              </a:lnSpc>
              <a:spcBef>
                <a:spcPts val="0"/>
              </a:spcBef>
              <a:spcAft>
                <a:spcPts val="0"/>
              </a:spcAft>
              <a:buClr>
                <a:srgbClr val="000000"/>
              </a:buClr>
              <a:buSzPts val="1800"/>
              <a:buNone/>
              <a:defRPr>
                <a:uFillTx/>
              </a:defRPr>
            </a:lvl7pPr>
            <a:lvl8pPr algn="l" lvl="7">
              <a:lnSpc>
                <a:spcPct val="100000"/>
              </a:lnSpc>
              <a:spcBef>
                <a:spcPts val="0"/>
              </a:spcBef>
              <a:spcAft>
                <a:spcPts val="0"/>
              </a:spcAft>
              <a:buClr>
                <a:srgbClr val="000000"/>
              </a:buClr>
              <a:buSzPts val="1800"/>
              <a:buNone/>
              <a:defRPr>
                <a:uFillTx/>
              </a:defRPr>
            </a:lvl8pPr>
            <a:lvl9pPr algn="l" lvl="8">
              <a:lnSpc>
                <a:spcPct val="100000"/>
              </a:lnSpc>
              <a:spcBef>
                <a:spcPts val="0"/>
              </a:spcBef>
              <a:spcAft>
                <a:spcPts val="0"/>
              </a:spcAft>
              <a:buClr>
                <a:srgbClr val="000000"/>
              </a:buClr>
              <a:buSzPts val="1800"/>
              <a:buNone/>
              <a:defRPr>
                <a:uFillTx/>
              </a:defRPr>
            </a:lvl9pPr>
          </a:lstStyle>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139" name="Google Shape;139;p16"/>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idx="12" type="sldNum"/>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4914900" y="8475134"/>
            <a:ext cx="1600200" cy="486833"/>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ctr" anchorCtr="0" bIns="45700" lIns="91425" rIns="91425" spcFirstLastPara="1" tIns="45700" wrap="square">
            <a:noAutofit/>
          </a:bodyPr>
          <a:lstStyle>
            <a:lvl1pPr algn="r" indent="0" lvl="0"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1pPr>
            <a:lvl2pPr algn="r" indent="0" lvl="1"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2pPr>
            <a:lvl3pPr algn="r" indent="0" lvl="2"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3pPr>
            <a:lvl4pPr algn="r" indent="0" lvl="3"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4pPr>
            <a:lvl5pPr algn="r" indent="0" lvl="4"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5pPr>
            <a:lvl6pPr algn="r" indent="0" lvl="5"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6pPr>
            <a:lvl7pPr algn="r" indent="0" lvl="6"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7pPr>
            <a:lvl8pPr algn="r" indent="0" lvl="7"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8pPr>
            <a:lvl9pPr algn="r" indent="0" lvl="8"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9pPr>
          </a:lstStyle>
          <a:p>
            <a:pPr algn="r" indent="0" lvl="0" marL="0" rtl="0">
              <a:spcBef>
                <a:spcPts val="0"/>
              </a:spcBef>
              <a:spcAft>
                <a:spcPts val="0"/>
              </a:spcAft>
              <a:buNone/>
            </a:pPr>
            <a:fld id="{00000000-1234-1234-1234-123412341234}" type="slidenum">
              <a:rPr lang="es-ES">
                <a:uFillTx/>
              </a:rPr>
              <a:t>‹#›</a:t>
            </a:fld>
            <a:endParaRPr>
              <a:uFillTx/>
            </a:endParaRPr>
          </a:p>
        </p:txBody>
      </p:sp>
    </p:spTree>
  </p:cSld>
  <p:clrMapOv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masterClrMapping/>
  </p:clrMapOvr>
</p:sldLayout>
</file>

<file path=ppt/slideLayouts/slideLayout24.xml><?xml version="1.0" encoding="utf-8"?>
<p:sldLayout xmlns:a="http://schemas.openxmlformats.org/drawingml/2006/main" xmlns:p="http://schemas.openxmlformats.org/presentationml/2006/main" xmlns:s="http://schemas.openxmlformats.org/officeDocument/2006/sharedTypes" xmlns:r="http://schemas.openxmlformats.org/officeDocument/2006/relationships" type="obj">
  <p:cSld name="OBJECT">
    <p:spTree>
      <p:nvGrp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140" name="Shape 140"/>
        <p:cNvGr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p:nvPr/>
      </p:nvGrpSpPr>
      <p:gr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0" y="0"/>
          <a:ext cx="0" cy="0"/>
          <a:chOff x="0" y="0"/>
          <a:chExt cx="0" cy="0"/>
        </a:xfrm>
      </p:grpSpPr>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141" name="Google Shape;141;p26"/>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type="title"/>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342900" y="366184"/>
            <a:ext cx="6172200" cy="1524000"/>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ctr" anchorCtr="0" bIns="45700" lIns="91425" rIns="91425" spcFirstLastPara="1" tIns="45700" wrap="square">
            <a:normAutofit/>
          </a:bodyPr>
          <a:lstStyle>
            <a:lvl1pPr algn="ctr" lvl="0">
              <a:lnSpc>
                <a:spcPct val="100000"/>
              </a:lnSpc>
              <a:spcBef>
                <a:spcPts val="0"/>
              </a:spcBef>
              <a:spcAft>
                <a:spcPts val="0"/>
              </a:spcAft>
              <a:buClr>
                <a:schemeClr val="dk1"/>
              </a:buClr>
              <a:buSzPts val="1800"/>
              <a:buNone/>
              <a:defRPr>
                <a:uFillTx/>
              </a:defRPr>
            </a:lvl1pPr>
            <a:lvl2pPr algn="l" lvl="1">
              <a:lnSpc>
                <a:spcPct val="100000"/>
              </a:lnSpc>
              <a:spcBef>
                <a:spcPts val="0"/>
              </a:spcBef>
              <a:spcAft>
                <a:spcPts val="0"/>
              </a:spcAft>
              <a:buSzPts val="1400"/>
              <a:buNone/>
              <a:defRPr>
                <a:uFillTx/>
              </a:defRPr>
            </a:lvl2pPr>
            <a:lvl3pPr algn="l" lvl="2">
              <a:lnSpc>
                <a:spcPct val="100000"/>
              </a:lnSpc>
              <a:spcBef>
                <a:spcPts val="0"/>
              </a:spcBef>
              <a:spcAft>
                <a:spcPts val="0"/>
              </a:spcAft>
              <a:buSzPts val="1400"/>
              <a:buNone/>
              <a:defRPr>
                <a:uFillTx/>
              </a:defRPr>
            </a:lvl3pPr>
            <a:lvl4pPr algn="l" lvl="3">
              <a:lnSpc>
                <a:spcPct val="100000"/>
              </a:lnSpc>
              <a:spcBef>
                <a:spcPts val="0"/>
              </a:spcBef>
              <a:spcAft>
                <a:spcPts val="0"/>
              </a:spcAft>
              <a:buSzPts val="1400"/>
              <a:buNone/>
              <a:defRPr>
                <a:uFillTx/>
              </a:defRPr>
            </a:lvl4pPr>
            <a:lvl5pPr algn="l" lvl="4">
              <a:lnSpc>
                <a:spcPct val="100000"/>
              </a:lnSpc>
              <a:spcBef>
                <a:spcPts val="0"/>
              </a:spcBef>
              <a:spcAft>
                <a:spcPts val="0"/>
              </a:spcAft>
              <a:buSzPts val="1400"/>
              <a:buNone/>
              <a:defRPr>
                <a:uFillTx/>
              </a:defRPr>
            </a:lvl5pPr>
            <a:lvl6pPr algn="l" lvl="5">
              <a:lnSpc>
                <a:spcPct val="100000"/>
              </a:lnSpc>
              <a:spcBef>
                <a:spcPts val="0"/>
              </a:spcBef>
              <a:spcAft>
                <a:spcPts val="0"/>
              </a:spcAft>
              <a:buSzPts val="1400"/>
              <a:buNone/>
              <a:defRPr>
                <a:uFillTx/>
              </a:defRPr>
            </a:lvl6pPr>
            <a:lvl7pPr algn="l" lvl="6">
              <a:lnSpc>
                <a:spcPct val="100000"/>
              </a:lnSpc>
              <a:spcBef>
                <a:spcPts val="0"/>
              </a:spcBef>
              <a:spcAft>
                <a:spcPts val="0"/>
              </a:spcAft>
              <a:buSzPts val="1400"/>
              <a:buNone/>
              <a:defRPr>
                <a:uFillTx/>
              </a:defRPr>
            </a:lvl7pPr>
            <a:lvl8pPr algn="l" lvl="7">
              <a:lnSpc>
                <a:spcPct val="100000"/>
              </a:lnSpc>
              <a:spcBef>
                <a:spcPts val="0"/>
              </a:spcBef>
              <a:spcAft>
                <a:spcPts val="0"/>
              </a:spcAft>
              <a:buSzPts val="1400"/>
              <a:buNone/>
              <a:defRPr>
                <a:uFillTx/>
              </a:defRPr>
            </a:lvl8pPr>
            <a:lvl9pPr algn="l" lvl="8">
              <a:lnSpc>
                <a:spcPct val="100000"/>
              </a:lnSpc>
              <a:spcBef>
                <a:spcPts val="0"/>
              </a:spcBef>
              <a:spcAft>
                <a:spcPts val="0"/>
              </a:spcAft>
              <a:buSzPts val="1400"/>
              <a:buNone/>
              <a:defRPr>
                <a:uFillTx/>
              </a:defRPr>
            </a:lvl9pPr>
          </a:lstStyle>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142" name="Google Shape;142;p26"/>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idx="1" type="body"/>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342900" y="2133601"/>
            <a:ext cx="6172200" cy="6034617"/>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t" anchorCtr="0" bIns="45700" lIns="91425" rIns="91425" spcFirstLastPara="1" tIns="45700" wrap="square">
            <a:normAutofit/>
          </a:bodyPr>
          <a:lstStyle>
            <a:lvl1pPr algn="l" indent="-342900" lvl="0" marL="457200">
              <a:lnSpc>
                <a:spcPct val="100000"/>
              </a:lnSpc>
              <a:spcBef>
                <a:spcPts val="360"/>
              </a:spcBef>
              <a:spcAft>
                <a:spcPts val="0"/>
              </a:spcAft>
              <a:buClr>
                <a:schemeClr val="dk1"/>
              </a:buClr>
              <a:buSzPts val="1800"/>
              <a:buChar char="•"/>
              <a:defRPr>
                <a:uFillTx/>
              </a:defRPr>
            </a:lvl1pPr>
            <a:lvl2pPr algn="l" indent="-342900" lvl="1" marL="914400">
              <a:lnSpc>
                <a:spcPct val="100000"/>
              </a:lnSpc>
              <a:spcBef>
                <a:spcPts val="360"/>
              </a:spcBef>
              <a:spcAft>
                <a:spcPts val="0"/>
              </a:spcAft>
              <a:buClr>
                <a:schemeClr val="dk1"/>
              </a:buClr>
              <a:buSzPts val="1800"/>
              <a:buChar char="–"/>
              <a:defRPr>
                <a:uFillTx/>
              </a:defRPr>
            </a:lvl2pPr>
            <a:lvl3pPr algn="l" indent="-342900" lvl="2" marL="1371600">
              <a:lnSpc>
                <a:spcPct val="100000"/>
              </a:lnSpc>
              <a:spcBef>
                <a:spcPts val="360"/>
              </a:spcBef>
              <a:spcAft>
                <a:spcPts val="0"/>
              </a:spcAft>
              <a:buClr>
                <a:schemeClr val="dk1"/>
              </a:buClr>
              <a:buSzPts val="1800"/>
              <a:buChar char="•"/>
              <a:defRPr>
                <a:uFillTx/>
              </a:defRPr>
            </a:lvl3pPr>
            <a:lvl4pPr algn="l" indent="-342900" lvl="3" marL="1828800">
              <a:lnSpc>
                <a:spcPct val="100000"/>
              </a:lnSpc>
              <a:spcBef>
                <a:spcPts val="360"/>
              </a:spcBef>
              <a:spcAft>
                <a:spcPts val="0"/>
              </a:spcAft>
              <a:buClr>
                <a:schemeClr val="dk1"/>
              </a:buClr>
              <a:buSzPts val="1800"/>
              <a:buChar char="–"/>
              <a:defRPr>
                <a:uFillTx/>
              </a:defRPr>
            </a:lvl4pPr>
            <a:lvl5pPr algn="l" indent="-342900" lvl="4" marL="2286000">
              <a:lnSpc>
                <a:spcPct val="100000"/>
              </a:lnSpc>
              <a:spcBef>
                <a:spcPts val="360"/>
              </a:spcBef>
              <a:spcAft>
                <a:spcPts val="0"/>
              </a:spcAft>
              <a:buClr>
                <a:schemeClr val="dk1"/>
              </a:buClr>
              <a:buSzPts val="1800"/>
              <a:buChar char="»"/>
              <a:defRPr>
                <a:uFillTx/>
              </a:defRPr>
            </a:lvl5pPr>
            <a:lvl6pPr algn="l" indent="-342900" lvl="5" marL="2743200">
              <a:lnSpc>
                <a:spcPct val="100000"/>
              </a:lnSpc>
              <a:spcBef>
                <a:spcPts val="360"/>
              </a:spcBef>
              <a:spcAft>
                <a:spcPts val="0"/>
              </a:spcAft>
              <a:buClr>
                <a:schemeClr val="dk1"/>
              </a:buClr>
              <a:buSzPts val="1800"/>
              <a:buChar char="•"/>
              <a:defRPr>
                <a:uFillTx/>
              </a:defRPr>
            </a:lvl6pPr>
            <a:lvl7pPr algn="l" indent="-342900" lvl="6" marL="3200400">
              <a:lnSpc>
                <a:spcPct val="100000"/>
              </a:lnSpc>
              <a:spcBef>
                <a:spcPts val="360"/>
              </a:spcBef>
              <a:spcAft>
                <a:spcPts val="0"/>
              </a:spcAft>
              <a:buClr>
                <a:schemeClr val="dk1"/>
              </a:buClr>
              <a:buSzPts val="1800"/>
              <a:buChar char="•"/>
              <a:defRPr>
                <a:uFillTx/>
              </a:defRPr>
            </a:lvl7pPr>
            <a:lvl8pPr algn="l" indent="-342900" lvl="7" marL="3657600">
              <a:lnSpc>
                <a:spcPct val="100000"/>
              </a:lnSpc>
              <a:spcBef>
                <a:spcPts val="360"/>
              </a:spcBef>
              <a:spcAft>
                <a:spcPts val="0"/>
              </a:spcAft>
              <a:buClr>
                <a:schemeClr val="dk1"/>
              </a:buClr>
              <a:buSzPts val="1800"/>
              <a:buChar char="•"/>
              <a:defRPr>
                <a:uFillTx/>
              </a:defRPr>
            </a:lvl8pPr>
            <a:lvl9pPr algn="l" indent="-342900" lvl="8" marL="4114800">
              <a:lnSpc>
                <a:spcPct val="100000"/>
              </a:lnSpc>
              <a:spcBef>
                <a:spcPts val="360"/>
              </a:spcBef>
              <a:spcAft>
                <a:spcPts val="0"/>
              </a:spcAft>
              <a:buClr>
                <a:schemeClr val="dk1"/>
              </a:buClr>
              <a:buSzPts val="1800"/>
              <a:buChar char="•"/>
              <a:defRPr>
                <a:uFillTx/>
              </a:defRPr>
            </a:lvl9pPr>
          </a:lstStyle>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143" name="Google Shape;143;p26"/>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idx="10" type="dt"/>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342900" y="8475134"/>
            <a:ext cx="1600200" cy="486833"/>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ctr" anchorCtr="0" bIns="45700" lIns="91425" rIns="91425" spcFirstLastPara="1" tIns="45700" wrap="square">
            <a:noAutofit/>
          </a:bodyPr>
          <a:lstStyle>
            <a:lvl1pPr algn="l" lvl="0">
              <a:lnSpc>
                <a:spcPct val="100000"/>
              </a:lnSpc>
              <a:spcBef>
                <a:spcPts val="0"/>
              </a:spcBef>
              <a:spcAft>
                <a:spcPts val="0"/>
              </a:spcAft>
              <a:buClr>
                <a:srgbClr val="888888"/>
              </a:buClr>
              <a:buSzPts val="1800"/>
              <a:buNone/>
              <a:defRPr>
                <a:uFillTx/>
              </a:defRPr>
            </a:lvl1pPr>
            <a:lvl2pPr algn="l" lvl="1">
              <a:lnSpc>
                <a:spcPct val="100000"/>
              </a:lnSpc>
              <a:spcBef>
                <a:spcPts val="0"/>
              </a:spcBef>
              <a:spcAft>
                <a:spcPts val="0"/>
              </a:spcAft>
              <a:buClr>
                <a:srgbClr val="000000"/>
              </a:buClr>
              <a:buSzPts val="1800"/>
              <a:buNone/>
              <a:defRPr>
                <a:uFillTx/>
              </a:defRPr>
            </a:lvl2pPr>
            <a:lvl3pPr algn="l" lvl="2">
              <a:lnSpc>
                <a:spcPct val="100000"/>
              </a:lnSpc>
              <a:spcBef>
                <a:spcPts val="0"/>
              </a:spcBef>
              <a:spcAft>
                <a:spcPts val="0"/>
              </a:spcAft>
              <a:buClr>
                <a:srgbClr val="000000"/>
              </a:buClr>
              <a:buSzPts val="1800"/>
              <a:buNone/>
              <a:defRPr>
                <a:uFillTx/>
              </a:defRPr>
            </a:lvl3pPr>
            <a:lvl4pPr algn="l" lvl="3">
              <a:lnSpc>
                <a:spcPct val="100000"/>
              </a:lnSpc>
              <a:spcBef>
                <a:spcPts val="0"/>
              </a:spcBef>
              <a:spcAft>
                <a:spcPts val="0"/>
              </a:spcAft>
              <a:buClr>
                <a:srgbClr val="000000"/>
              </a:buClr>
              <a:buSzPts val="1800"/>
              <a:buNone/>
              <a:defRPr>
                <a:uFillTx/>
              </a:defRPr>
            </a:lvl4pPr>
            <a:lvl5pPr algn="l" lvl="4">
              <a:lnSpc>
                <a:spcPct val="100000"/>
              </a:lnSpc>
              <a:spcBef>
                <a:spcPts val="0"/>
              </a:spcBef>
              <a:spcAft>
                <a:spcPts val="0"/>
              </a:spcAft>
              <a:buClr>
                <a:srgbClr val="000000"/>
              </a:buClr>
              <a:buSzPts val="1800"/>
              <a:buNone/>
              <a:defRPr>
                <a:uFillTx/>
              </a:defRPr>
            </a:lvl5pPr>
            <a:lvl6pPr algn="l" lvl="5">
              <a:lnSpc>
                <a:spcPct val="100000"/>
              </a:lnSpc>
              <a:spcBef>
                <a:spcPts val="0"/>
              </a:spcBef>
              <a:spcAft>
                <a:spcPts val="0"/>
              </a:spcAft>
              <a:buClr>
                <a:srgbClr val="000000"/>
              </a:buClr>
              <a:buSzPts val="1800"/>
              <a:buNone/>
              <a:defRPr>
                <a:uFillTx/>
              </a:defRPr>
            </a:lvl6pPr>
            <a:lvl7pPr algn="l" lvl="6">
              <a:lnSpc>
                <a:spcPct val="100000"/>
              </a:lnSpc>
              <a:spcBef>
                <a:spcPts val="0"/>
              </a:spcBef>
              <a:spcAft>
                <a:spcPts val="0"/>
              </a:spcAft>
              <a:buClr>
                <a:srgbClr val="000000"/>
              </a:buClr>
              <a:buSzPts val="1800"/>
              <a:buNone/>
              <a:defRPr>
                <a:uFillTx/>
              </a:defRPr>
            </a:lvl7pPr>
            <a:lvl8pPr algn="l" lvl="7">
              <a:lnSpc>
                <a:spcPct val="100000"/>
              </a:lnSpc>
              <a:spcBef>
                <a:spcPts val="0"/>
              </a:spcBef>
              <a:spcAft>
                <a:spcPts val="0"/>
              </a:spcAft>
              <a:buClr>
                <a:srgbClr val="000000"/>
              </a:buClr>
              <a:buSzPts val="1800"/>
              <a:buNone/>
              <a:defRPr>
                <a:uFillTx/>
              </a:defRPr>
            </a:lvl8pPr>
            <a:lvl9pPr algn="l" lvl="8">
              <a:lnSpc>
                <a:spcPct val="100000"/>
              </a:lnSpc>
              <a:spcBef>
                <a:spcPts val="0"/>
              </a:spcBef>
              <a:spcAft>
                <a:spcPts val="0"/>
              </a:spcAft>
              <a:buClr>
                <a:srgbClr val="000000"/>
              </a:buClr>
              <a:buSzPts val="1800"/>
              <a:buNone/>
              <a:defRPr>
                <a:uFillTx/>
              </a:defRPr>
            </a:lvl9pPr>
          </a:lstStyle>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144" name="Google Shape;144;p26"/>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idx="11" type="ftr"/>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2343150" y="8475134"/>
            <a:ext cx="2171700" cy="486833"/>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ctr" anchorCtr="0" bIns="45700" lIns="91425" rIns="91425" spcFirstLastPara="1" tIns="45700" wrap="square">
            <a:noAutofit/>
          </a:bodyPr>
          <a:lstStyle>
            <a:lvl1pPr algn="ctr" lvl="0">
              <a:lnSpc>
                <a:spcPct val="100000"/>
              </a:lnSpc>
              <a:spcBef>
                <a:spcPts val="0"/>
              </a:spcBef>
              <a:spcAft>
                <a:spcPts val="0"/>
              </a:spcAft>
              <a:buClr>
                <a:srgbClr val="888888"/>
              </a:buClr>
              <a:buSzPts val="1800"/>
              <a:buNone/>
              <a:defRPr>
                <a:uFillTx/>
              </a:defRPr>
            </a:lvl1pPr>
            <a:lvl2pPr algn="l" lvl="1">
              <a:lnSpc>
                <a:spcPct val="100000"/>
              </a:lnSpc>
              <a:spcBef>
                <a:spcPts val="0"/>
              </a:spcBef>
              <a:spcAft>
                <a:spcPts val="0"/>
              </a:spcAft>
              <a:buClr>
                <a:srgbClr val="000000"/>
              </a:buClr>
              <a:buSzPts val="1800"/>
              <a:buNone/>
              <a:defRPr>
                <a:uFillTx/>
              </a:defRPr>
            </a:lvl2pPr>
            <a:lvl3pPr algn="l" lvl="2">
              <a:lnSpc>
                <a:spcPct val="100000"/>
              </a:lnSpc>
              <a:spcBef>
                <a:spcPts val="0"/>
              </a:spcBef>
              <a:spcAft>
                <a:spcPts val="0"/>
              </a:spcAft>
              <a:buClr>
                <a:srgbClr val="000000"/>
              </a:buClr>
              <a:buSzPts val="1800"/>
              <a:buNone/>
              <a:defRPr>
                <a:uFillTx/>
              </a:defRPr>
            </a:lvl3pPr>
            <a:lvl4pPr algn="l" lvl="3">
              <a:lnSpc>
                <a:spcPct val="100000"/>
              </a:lnSpc>
              <a:spcBef>
                <a:spcPts val="0"/>
              </a:spcBef>
              <a:spcAft>
                <a:spcPts val="0"/>
              </a:spcAft>
              <a:buClr>
                <a:srgbClr val="000000"/>
              </a:buClr>
              <a:buSzPts val="1800"/>
              <a:buNone/>
              <a:defRPr>
                <a:uFillTx/>
              </a:defRPr>
            </a:lvl4pPr>
            <a:lvl5pPr algn="l" lvl="4">
              <a:lnSpc>
                <a:spcPct val="100000"/>
              </a:lnSpc>
              <a:spcBef>
                <a:spcPts val="0"/>
              </a:spcBef>
              <a:spcAft>
                <a:spcPts val="0"/>
              </a:spcAft>
              <a:buClr>
                <a:srgbClr val="000000"/>
              </a:buClr>
              <a:buSzPts val="1800"/>
              <a:buNone/>
              <a:defRPr>
                <a:uFillTx/>
              </a:defRPr>
            </a:lvl5pPr>
            <a:lvl6pPr algn="l" lvl="5">
              <a:lnSpc>
                <a:spcPct val="100000"/>
              </a:lnSpc>
              <a:spcBef>
                <a:spcPts val="0"/>
              </a:spcBef>
              <a:spcAft>
                <a:spcPts val="0"/>
              </a:spcAft>
              <a:buClr>
                <a:srgbClr val="000000"/>
              </a:buClr>
              <a:buSzPts val="1800"/>
              <a:buNone/>
              <a:defRPr>
                <a:uFillTx/>
              </a:defRPr>
            </a:lvl6pPr>
            <a:lvl7pPr algn="l" lvl="6">
              <a:lnSpc>
                <a:spcPct val="100000"/>
              </a:lnSpc>
              <a:spcBef>
                <a:spcPts val="0"/>
              </a:spcBef>
              <a:spcAft>
                <a:spcPts val="0"/>
              </a:spcAft>
              <a:buClr>
                <a:srgbClr val="000000"/>
              </a:buClr>
              <a:buSzPts val="1800"/>
              <a:buNone/>
              <a:defRPr>
                <a:uFillTx/>
              </a:defRPr>
            </a:lvl7pPr>
            <a:lvl8pPr algn="l" lvl="7">
              <a:lnSpc>
                <a:spcPct val="100000"/>
              </a:lnSpc>
              <a:spcBef>
                <a:spcPts val="0"/>
              </a:spcBef>
              <a:spcAft>
                <a:spcPts val="0"/>
              </a:spcAft>
              <a:buClr>
                <a:srgbClr val="000000"/>
              </a:buClr>
              <a:buSzPts val="1800"/>
              <a:buNone/>
              <a:defRPr>
                <a:uFillTx/>
              </a:defRPr>
            </a:lvl8pPr>
            <a:lvl9pPr algn="l" lvl="8">
              <a:lnSpc>
                <a:spcPct val="100000"/>
              </a:lnSpc>
              <a:spcBef>
                <a:spcPts val="0"/>
              </a:spcBef>
              <a:spcAft>
                <a:spcPts val="0"/>
              </a:spcAft>
              <a:buClr>
                <a:srgbClr val="000000"/>
              </a:buClr>
              <a:buSzPts val="1800"/>
              <a:buNone/>
              <a:defRPr>
                <a:uFillTx/>
              </a:defRPr>
            </a:lvl9pPr>
          </a:lstStyle>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145" name="Google Shape;145;p26"/>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idx="12" type="sldNum"/>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4914900" y="8475134"/>
            <a:ext cx="1600200" cy="486833"/>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ctr" anchorCtr="0" bIns="45700" lIns="91425" rIns="91425" spcFirstLastPara="1" tIns="45700" wrap="square">
            <a:noAutofit/>
          </a:bodyPr>
          <a:lstStyle>
            <a:lvl1pPr algn="r" indent="0" lvl="0"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1pPr>
            <a:lvl2pPr algn="r" indent="0" lvl="1"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2pPr>
            <a:lvl3pPr algn="r" indent="0" lvl="2"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3pPr>
            <a:lvl4pPr algn="r" indent="0" lvl="3"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4pPr>
            <a:lvl5pPr algn="r" indent="0" lvl="4"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5pPr>
            <a:lvl6pPr algn="r" indent="0" lvl="5"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6pPr>
            <a:lvl7pPr algn="r" indent="0" lvl="6"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7pPr>
            <a:lvl8pPr algn="r" indent="0" lvl="7"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8pPr>
            <a:lvl9pPr algn="r" indent="0" lvl="8"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9pPr>
          </a:lstStyle>
          <a:p>
            <a:pPr algn="r" indent="0" lvl="0" marL="0" rtl="0">
              <a:spcBef>
                <a:spcPts val="0"/>
              </a:spcBef>
              <a:spcAft>
                <a:spcPts val="0"/>
              </a:spcAft>
              <a:buNone/>
            </a:pPr>
            <a:fld id="{00000000-1234-1234-1234-123412341234}" type="slidenum">
              <a:rPr lang="es-ES">
                <a:uFillTx/>
              </a:rPr>
              <a:t>‹#›</a:t>
            </a:fld>
            <a:endParaRPr>
              <a:uFillTx/>
            </a:endParaRPr>
          </a:p>
        </p:txBody>
      </p:sp>
    </p:spTree>
  </p:cSld>
  <p:clrMapOv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masterClrMapping/>
  </p:clrMapOvr>
</p:sldLayout>
</file>

<file path=ppt/slideLayouts/slideLayout25.xml><?xml version="1.0" encoding="utf-8"?>
<p:sldLayout xmlns:a="http://schemas.openxmlformats.org/drawingml/2006/main" xmlns:p="http://schemas.openxmlformats.org/presentationml/2006/main" xmlns:s="http://schemas.openxmlformats.org/officeDocument/2006/sharedTypes" xmlns:r="http://schemas.openxmlformats.org/officeDocument/2006/relationships" type="secHead">
  <p:cSld name="SECTION_HEADER">
    <p:spTree>
      <p:nvGrp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146" name="Shape 146"/>
        <p:cNvGr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p:nvPr/>
      </p:nvGrpSpPr>
      <p:gr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0" y="0"/>
          <a:ext cx="0" cy="0"/>
          <a:chOff x="0" y="0"/>
          <a:chExt cx="0" cy="0"/>
        </a:xfrm>
      </p:grpSpPr>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147" name="Google Shape;147;p27"/>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type="title"/>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541735" y="5875867"/>
            <a:ext cx="5829300" cy="1816100"/>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t" anchorCtr="0" bIns="45700" lIns="91425" rIns="91425" spcFirstLastPara="1" tIns="45700" wrap="square">
            <a:normAutofit/>
          </a:bodyPr>
          <a:lstStyle>
            <a:lvl1pPr algn="l" lvl="0">
              <a:lnSpc>
                <a:spcPct val="100000"/>
              </a:lnSpc>
              <a:spcBef>
                <a:spcPts val="0"/>
              </a:spcBef>
              <a:spcAft>
                <a:spcPts val="0"/>
              </a:spcAft>
              <a:buClr>
                <a:schemeClr val="dk1"/>
              </a:buClr>
              <a:buSzPts val="4000"/>
              <a:buFont typeface="Calibri"/>
              <a:buNone/>
              <a:defRPr b="1" cap="none" sz="4000">
                <a:uFillTx/>
              </a:defRPr>
            </a:lvl1pPr>
            <a:lvl2pPr algn="l" lvl="1">
              <a:lnSpc>
                <a:spcPct val="100000"/>
              </a:lnSpc>
              <a:spcBef>
                <a:spcPts val="0"/>
              </a:spcBef>
              <a:spcAft>
                <a:spcPts val="0"/>
              </a:spcAft>
              <a:buSzPts val="1400"/>
              <a:buNone/>
              <a:defRPr>
                <a:uFillTx/>
              </a:defRPr>
            </a:lvl2pPr>
            <a:lvl3pPr algn="l" lvl="2">
              <a:lnSpc>
                <a:spcPct val="100000"/>
              </a:lnSpc>
              <a:spcBef>
                <a:spcPts val="0"/>
              </a:spcBef>
              <a:spcAft>
                <a:spcPts val="0"/>
              </a:spcAft>
              <a:buSzPts val="1400"/>
              <a:buNone/>
              <a:defRPr>
                <a:uFillTx/>
              </a:defRPr>
            </a:lvl3pPr>
            <a:lvl4pPr algn="l" lvl="3">
              <a:lnSpc>
                <a:spcPct val="100000"/>
              </a:lnSpc>
              <a:spcBef>
                <a:spcPts val="0"/>
              </a:spcBef>
              <a:spcAft>
                <a:spcPts val="0"/>
              </a:spcAft>
              <a:buSzPts val="1400"/>
              <a:buNone/>
              <a:defRPr>
                <a:uFillTx/>
              </a:defRPr>
            </a:lvl4pPr>
            <a:lvl5pPr algn="l" lvl="4">
              <a:lnSpc>
                <a:spcPct val="100000"/>
              </a:lnSpc>
              <a:spcBef>
                <a:spcPts val="0"/>
              </a:spcBef>
              <a:spcAft>
                <a:spcPts val="0"/>
              </a:spcAft>
              <a:buSzPts val="1400"/>
              <a:buNone/>
              <a:defRPr>
                <a:uFillTx/>
              </a:defRPr>
            </a:lvl5pPr>
            <a:lvl6pPr algn="l" lvl="5">
              <a:lnSpc>
                <a:spcPct val="100000"/>
              </a:lnSpc>
              <a:spcBef>
                <a:spcPts val="0"/>
              </a:spcBef>
              <a:spcAft>
                <a:spcPts val="0"/>
              </a:spcAft>
              <a:buSzPts val="1400"/>
              <a:buNone/>
              <a:defRPr>
                <a:uFillTx/>
              </a:defRPr>
            </a:lvl6pPr>
            <a:lvl7pPr algn="l" lvl="6">
              <a:lnSpc>
                <a:spcPct val="100000"/>
              </a:lnSpc>
              <a:spcBef>
                <a:spcPts val="0"/>
              </a:spcBef>
              <a:spcAft>
                <a:spcPts val="0"/>
              </a:spcAft>
              <a:buSzPts val="1400"/>
              <a:buNone/>
              <a:defRPr>
                <a:uFillTx/>
              </a:defRPr>
            </a:lvl7pPr>
            <a:lvl8pPr algn="l" lvl="7">
              <a:lnSpc>
                <a:spcPct val="100000"/>
              </a:lnSpc>
              <a:spcBef>
                <a:spcPts val="0"/>
              </a:spcBef>
              <a:spcAft>
                <a:spcPts val="0"/>
              </a:spcAft>
              <a:buSzPts val="1400"/>
              <a:buNone/>
              <a:defRPr>
                <a:uFillTx/>
              </a:defRPr>
            </a:lvl8pPr>
            <a:lvl9pPr algn="l" lvl="8">
              <a:lnSpc>
                <a:spcPct val="100000"/>
              </a:lnSpc>
              <a:spcBef>
                <a:spcPts val="0"/>
              </a:spcBef>
              <a:spcAft>
                <a:spcPts val="0"/>
              </a:spcAft>
              <a:buSzPts val="1400"/>
              <a:buNone/>
              <a:defRPr>
                <a:uFillTx/>
              </a:defRPr>
            </a:lvl9pPr>
          </a:lstStyle>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148" name="Google Shape;148;p27"/>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idx="1" type="body"/>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541735" y="3875618"/>
            <a:ext cx="5829300" cy="2000249"/>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b" anchorCtr="0" bIns="45700" lIns="91425" rIns="91425" spcFirstLastPara="1" tIns="45700" wrap="square">
            <a:normAutofit/>
          </a:bodyPr>
          <a:lstStyle>
            <a:lvl1pPr algn="l" indent="-228600" lvl="0" marL="457200">
              <a:lnSpc>
                <a:spcPct val="100000"/>
              </a:lnSpc>
              <a:spcBef>
                <a:spcPts val="400"/>
              </a:spcBef>
              <a:spcAft>
                <a:spcPts val="0"/>
              </a:spcAft>
              <a:buClr>
                <a:srgbClr val="888888"/>
              </a:buClr>
              <a:buSzPts val="2000"/>
              <a:buNone/>
              <a:defRPr sz="2000">
                <a:solidFill>
                  <a:srgbClr val="888888"/>
                </a:solidFill>
                <a:uFillTx/>
              </a:defRPr>
            </a:lvl1pPr>
            <a:lvl2pPr algn="l" indent="-228600" lvl="1" marL="914400">
              <a:lnSpc>
                <a:spcPct val="100000"/>
              </a:lnSpc>
              <a:spcBef>
                <a:spcPts val="360"/>
              </a:spcBef>
              <a:spcAft>
                <a:spcPts val="0"/>
              </a:spcAft>
              <a:buClr>
                <a:srgbClr val="888888"/>
              </a:buClr>
              <a:buSzPts val="1800"/>
              <a:buNone/>
              <a:defRPr sz="1800">
                <a:solidFill>
                  <a:srgbClr val="888888"/>
                </a:solidFill>
                <a:uFillTx/>
              </a:defRPr>
            </a:lvl2pPr>
            <a:lvl3pPr algn="l" indent="-228600" lvl="2" marL="1371600">
              <a:lnSpc>
                <a:spcPct val="100000"/>
              </a:lnSpc>
              <a:spcBef>
                <a:spcPts val="320"/>
              </a:spcBef>
              <a:spcAft>
                <a:spcPts val="0"/>
              </a:spcAft>
              <a:buClr>
                <a:srgbClr val="888888"/>
              </a:buClr>
              <a:buSzPts val="1600"/>
              <a:buNone/>
              <a:defRPr sz="1600">
                <a:solidFill>
                  <a:srgbClr val="888888"/>
                </a:solidFill>
                <a:uFillTx/>
              </a:defRPr>
            </a:lvl3pPr>
            <a:lvl4pPr algn="l" indent="-228600" lvl="3" marL="1828800">
              <a:lnSpc>
                <a:spcPct val="100000"/>
              </a:lnSpc>
              <a:spcBef>
                <a:spcPts val="280"/>
              </a:spcBef>
              <a:spcAft>
                <a:spcPts val="0"/>
              </a:spcAft>
              <a:buClr>
                <a:srgbClr val="888888"/>
              </a:buClr>
              <a:buSzPts val="1400"/>
              <a:buNone/>
              <a:defRPr sz="1400">
                <a:solidFill>
                  <a:srgbClr val="888888"/>
                </a:solidFill>
                <a:uFillTx/>
              </a:defRPr>
            </a:lvl4pPr>
            <a:lvl5pPr algn="l" indent="-228600" lvl="4" marL="2286000">
              <a:lnSpc>
                <a:spcPct val="100000"/>
              </a:lnSpc>
              <a:spcBef>
                <a:spcPts val="280"/>
              </a:spcBef>
              <a:spcAft>
                <a:spcPts val="0"/>
              </a:spcAft>
              <a:buClr>
                <a:srgbClr val="888888"/>
              </a:buClr>
              <a:buSzPts val="1400"/>
              <a:buNone/>
              <a:defRPr sz="1400">
                <a:solidFill>
                  <a:srgbClr val="888888"/>
                </a:solidFill>
                <a:uFillTx/>
              </a:defRPr>
            </a:lvl5pPr>
            <a:lvl6pPr algn="l" indent="-228600" lvl="5" marL="2743200">
              <a:lnSpc>
                <a:spcPct val="100000"/>
              </a:lnSpc>
              <a:spcBef>
                <a:spcPts val="280"/>
              </a:spcBef>
              <a:spcAft>
                <a:spcPts val="0"/>
              </a:spcAft>
              <a:buClr>
                <a:srgbClr val="888888"/>
              </a:buClr>
              <a:buSzPts val="1400"/>
              <a:buNone/>
              <a:defRPr sz="1400">
                <a:solidFill>
                  <a:srgbClr val="888888"/>
                </a:solidFill>
                <a:uFillTx/>
              </a:defRPr>
            </a:lvl6pPr>
            <a:lvl7pPr algn="l" indent="-228600" lvl="6" marL="3200400">
              <a:lnSpc>
                <a:spcPct val="100000"/>
              </a:lnSpc>
              <a:spcBef>
                <a:spcPts val="280"/>
              </a:spcBef>
              <a:spcAft>
                <a:spcPts val="0"/>
              </a:spcAft>
              <a:buClr>
                <a:srgbClr val="888888"/>
              </a:buClr>
              <a:buSzPts val="1400"/>
              <a:buNone/>
              <a:defRPr sz="1400">
                <a:solidFill>
                  <a:srgbClr val="888888"/>
                </a:solidFill>
                <a:uFillTx/>
              </a:defRPr>
            </a:lvl7pPr>
            <a:lvl8pPr algn="l" indent="-228600" lvl="7" marL="3657600">
              <a:lnSpc>
                <a:spcPct val="100000"/>
              </a:lnSpc>
              <a:spcBef>
                <a:spcPts val="280"/>
              </a:spcBef>
              <a:spcAft>
                <a:spcPts val="0"/>
              </a:spcAft>
              <a:buClr>
                <a:srgbClr val="888888"/>
              </a:buClr>
              <a:buSzPts val="1400"/>
              <a:buNone/>
              <a:defRPr sz="1400">
                <a:solidFill>
                  <a:srgbClr val="888888"/>
                </a:solidFill>
                <a:uFillTx/>
              </a:defRPr>
            </a:lvl8pPr>
            <a:lvl9pPr algn="l" indent="-228600" lvl="8" marL="4114800">
              <a:lnSpc>
                <a:spcPct val="100000"/>
              </a:lnSpc>
              <a:spcBef>
                <a:spcPts val="280"/>
              </a:spcBef>
              <a:spcAft>
                <a:spcPts val="0"/>
              </a:spcAft>
              <a:buClr>
                <a:srgbClr val="888888"/>
              </a:buClr>
              <a:buSzPts val="1400"/>
              <a:buNone/>
              <a:defRPr sz="1400">
                <a:solidFill>
                  <a:srgbClr val="888888"/>
                </a:solidFill>
                <a:uFillTx/>
              </a:defRPr>
            </a:lvl9pPr>
          </a:lstStyle>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149" name="Google Shape;149;p27"/>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idx="10" type="dt"/>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342900" y="8475134"/>
            <a:ext cx="1600200" cy="486833"/>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ctr" anchorCtr="0" bIns="45700" lIns="91425" rIns="91425" spcFirstLastPara="1" tIns="45700" wrap="square">
            <a:noAutofit/>
          </a:bodyPr>
          <a:lstStyle>
            <a:lvl1pPr algn="l" lvl="0">
              <a:lnSpc>
                <a:spcPct val="100000"/>
              </a:lnSpc>
              <a:spcBef>
                <a:spcPts val="0"/>
              </a:spcBef>
              <a:spcAft>
                <a:spcPts val="0"/>
              </a:spcAft>
              <a:buClr>
                <a:srgbClr val="888888"/>
              </a:buClr>
              <a:buSzPts val="1800"/>
              <a:buNone/>
              <a:defRPr>
                <a:uFillTx/>
              </a:defRPr>
            </a:lvl1pPr>
            <a:lvl2pPr algn="l" lvl="1">
              <a:lnSpc>
                <a:spcPct val="100000"/>
              </a:lnSpc>
              <a:spcBef>
                <a:spcPts val="0"/>
              </a:spcBef>
              <a:spcAft>
                <a:spcPts val="0"/>
              </a:spcAft>
              <a:buClr>
                <a:srgbClr val="000000"/>
              </a:buClr>
              <a:buSzPts val="1800"/>
              <a:buNone/>
              <a:defRPr>
                <a:uFillTx/>
              </a:defRPr>
            </a:lvl2pPr>
            <a:lvl3pPr algn="l" lvl="2">
              <a:lnSpc>
                <a:spcPct val="100000"/>
              </a:lnSpc>
              <a:spcBef>
                <a:spcPts val="0"/>
              </a:spcBef>
              <a:spcAft>
                <a:spcPts val="0"/>
              </a:spcAft>
              <a:buClr>
                <a:srgbClr val="000000"/>
              </a:buClr>
              <a:buSzPts val="1800"/>
              <a:buNone/>
              <a:defRPr>
                <a:uFillTx/>
              </a:defRPr>
            </a:lvl3pPr>
            <a:lvl4pPr algn="l" lvl="3">
              <a:lnSpc>
                <a:spcPct val="100000"/>
              </a:lnSpc>
              <a:spcBef>
                <a:spcPts val="0"/>
              </a:spcBef>
              <a:spcAft>
                <a:spcPts val="0"/>
              </a:spcAft>
              <a:buClr>
                <a:srgbClr val="000000"/>
              </a:buClr>
              <a:buSzPts val="1800"/>
              <a:buNone/>
              <a:defRPr>
                <a:uFillTx/>
              </a:defRPr>
            </a:lvl4pPr>
            <a:lvl5pPr algn="l" lvl="4">
              <a:lnSpc>
                <a:spcPct val="100000"/>
              </a:lnSpc>
              <a:spcBef>
                <a:spcPts val="0"/>
              </a:spcBef>
              <a:spcAft>
                <a:spcPts val="0"/>
              </a:spcAft>
              <a:buClr>
                <a:srgbClr val="000000"/>
              </a:buClr>
              <a:buSzPts val="1800"/>
              <a:buNone/>
              <a:defRPr>
                <a:uFillTx/>
              </a:defRPr>
            </a:lvl5pPr>
            <a:lvl6pPr algn="l" lvl="5">
              <a:lnSpc>
                <a:spcPct val="100000"/>
              </a:lnSpc>
              <a:spcBef>
                <a:spcPts val="0"/>
              </a:spcBef>
              <a:spcAft>
                <a:spcPts val="0"/>
              </a:spcAft>
              <a:buClr>
                <a:srgbClr val="000000"/>
              </a:buClr>
              <a:buSzPts val="1800"/>
              <a:buNone/>
              <a:defRPr>
                <a:uFillTx/>
              </a:defRPr>
            </a:lvl6pPr>
            <a:lvl7pPr algn="l" lvl="6">
              <a:lnSpc>
                <a:spcPct val="100000"/>
              </a:lnSpc>
              <a:spcBef>
                <a:spcPts val="0"/>
              </a:spcBef>
              <a:spcAft>
                <a:spcPts val="0"/>
              </a:spcAft>
              <a:buClr>
                <a:srgbClr val="000000"/>
              </a:buClr>
              <a:buSzPts val="1800"/>
              <a:buNone/>
              <a:defRPr>
                <a:uFillTx/>
              </a:defRPr>
            </a:lvl7pPr>
            <a:lvl8pPr algn="l" lvl="7">
              <a:lnSpc>
                <a:spcPct val="100000"/>
              </a:lnSpc>
              <a:spcBef>
                <a:spcPts val="0"/>
              </a:spcBef>
              <a:spcAft>
                <a:spcPts val="0"/>
              </a:spcAft>
              <a:buClr>
                <a:srgbClr val="000000"/>
              </a:buClr>
              <a:buSzPts val="1800"/>
              <a:buNone/>
              <a:defRPr>
                <a:uFillTx/>
              </a:defRPr>
            </a:lvl8pPr>
            <a:lvl9pPr algn="l" lvl="8">
              <a:lnSpc>
                <a:spcPct val="100000"/>
              </a:lnSpc>
              <a:spcBef>
                <a:spcPts val="0"/>
              </a:spcBef>
              <a:spcAft>
                <a:spcPts val="0"/>
              </a:spcAft>
              <a:buClr>
                <a:srgbClr val="000000"/>
              </a:buClr>
              <a:buSzPts val="1800"/>
              <a:buNone/>
              <a:defRPr>
                <a:uFillTx/>
              </a:defRPr>
            </a:lvl9pPr>
          </a:lstStyle>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150" name="Google Shape;150;p27"/>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idx="11" type="ftr"/>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2343150" y="8475134"/>
            <a:ext cx="2171700" cy="486833"/>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ctr" anchorCtr="0" bIns="45700" lIns="91425" rIns="91425" spcFirstLastPara="1" tIns="45700" wrap="square">
            <a:noAutofit/>
          </a:bodyPr>
          <a:lstStyle>
            <a:lvl1pPr algn="ctr" lvl="0">
              <a:lnSpc>
                <a:spcPct val="100000"/>
              </a:lnSpc>
              <a:spcBef>
                <a:spcPts val="0"/>
              </a:spcBef>
              <a:spcAft>
                <a:spcPts val="0"/>
              </a:spcAft>
              <a:buClr>
                <a:srgbClr val="888888"/>
              </a:buClr>
              <a:buSzPts val="1800"/>
              <a:buNone/>
              <a:defRPr>
                <a:uFillTx/>
              </a:defRPr>
            </a:lvl1pPr>
            <a:lvl2pPr algn="l" lvl="1">
              <a:lnSpc>
                <a:spcPct val="100000"/>
              </a:lnSpc>
              <a:spcBef>
                <a:spcPts val="0"/>
              </a:spcBef>
              <a:spcAft>
                <a:spcPts val="0"/>
              </a:spcAft>
              <a:buClr>
                <a:srgbClr val="000000"/>
              </a:buClr>
              <a:buSzPts val="1800"/>
              <a:buNone/>
              <a:defRPr>
                <a:uFillTx/>
              </a:defRPr>
            </a:lvl2pPr>
            <a:lvl3pPr algn="l" lvl="2">
              <a:lnSpc>
                <a:spcPct val="100000"/>
              </a:lnSpc>
              <a:spcBef>
                <a:spcPts val="0"/>
              </a:spcBef>
              <a:spcAft>
                <a:spcPts val="0"/>
              </a:spcAft>
              <a:buClr>
                <a:srgbClr val="000000"/>
              </a:buClr>
              <a:buSzPts val="1800"/>
              <a:buNone/>
              <a:defRPr>
                <a:uFillTx/>
              </a:defRPr>
            </a:lvl3pPr>
            <a:lvl4pPr algn="l" lvl="3">
              <a:lnSpc>
                <a:spcPct val="100000"/>
              </a:lnSpc>
              <a:spcBef>
                <a:spcPts val="0"/>
              </a:spcBef>
              <a:spcAft>
                <a:spcPts val="0"/>
              </a:spcAft>
              <a:buClr>
                <a:srgbClr val="000000"/>
              </a:buClr>
              <a:buSzPts val="1800"/>
              <a:buNone/>
              <a:defRPr>
                <a:uFillTx/>
              </a:defRPr>
            </a:lvl4pPr>
            <a:lvl5pPr algn="l" lvl="4">
              <a:lnSpc>
                <a:spcPct val="100000"/>
              </a:lnSpc>
              <a:spcBef>
                <a:spcPts val="0"/>
              </a:spcBef>
              <a:spcAft>
                <a:spcPts val="0"/>
              </a:spcAft>
              <a:buClr>
                <a:srgbClr val="000000"/>
              </a:buClr>
              <a:buSzPts val="1800"/>
              <a:buNone/>
              <a:defRPr>
                <a:uFillTx/>
              </a:defRPr>
            </a:lvl5pPr>
            <a:lvl6pPr algn="l" lvl="5">
              <a:lnSpc>
                <a:spcPct val="100000"/>
              </a:lnSpc>
              <a:spcBef>
                <a:spcPts val="0"/>
              </a:spcBef>
              <a:spcAft>
                <a:spcPts val="0"/>
              </a:spcAft>
              <a:buClr>
                <a:srgbClr val="000000"/>
              </a:buClr>
              <a:buSzPts val="1800"/>
              <a:buNone/>
              <a:defRPr>
                <a:uFillTx/>
              </a:defRPr>
            </a:lvl6pPr>
            <a:lvl7pPr algn="l" lvl="6">
              <a:lnSpc>
                <a:spcPct val="100000"/>
              </a:lnSpc>
              <a:spcBef>
                <a:spcPts val="0"/>
              </a:spcBef>
              <a:spcAft>
                <a:spcPts val="0"/>
              </a:spcAft>
              <a:buClr>
                <a:srgbClr val="000000"/>
              </a:buClr>
              <a:buSzPts val="1800"/>
              <a:buNone/>
              <a:defRPr>
                <a:uFillTx/>
              </a:defRPr>
            </a:lvl7pPr>
            <a:lvl8pPr algn="l" lvl="7">
              <a:lnSpc>
                <a:spcPct val="100000"/>
              </a:lnSpc>
              <a:spcBef>
                <a:spcPts val="0"/>
              </a:spcBef>
              <a:spcAft>
                <a:spcPts val="0"/>
              </a:spcAft>
              <a:buClr>
                <a:srgbClr val="000000"/>
              </a:buClr>
              <a:buSzPts val="1800"/>
              <a:buNone/>
              <a:defRPr>
                <a:uFillTx/>
              </a:defRPr>
            </a:lvl8pPr>
            <a:lvl9pPr algn="l" lvl="8">
              <a:lnSpc>
                <a:spcPct val="100000"/>
              </a:lnSpc>
              <a:spcBef>
                <a:spcPts val="0"/>
              </a:spcBef>
              <a:spcAft>
                <a:spcPts val="0"/>
              </a:spcAft>
              <a:buClr>
                <a:srgbClr val="000000"/>
              </a:buClr>
              <a:buSzPts val="1800"/>
              <a:buNone/>
              <a:defRPr>
                <a:uFillTx/>
              </a:defRPr>
            </a:lvl9pPr>
          </a:lstStyle>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151" name="Google Shape;151;p27"/>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idx="12" type="sldNum"/>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4914900" y="8475134"/>
            <a:ext cx="1600200" cy="486833"/>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ctr" anchorCtr="0" bIns="45700" lIns="91425" rIns="91425" spcFirstLastPara="1" tIns="45700" wrap="square">
            <a:noAutofit/>
          </a:bodyPr>
          <a:lstStyle>
            <a:lvl1pPr algn="r" indent="0" lvl="0"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1pPr>
            <a:lvl2pPr algn="r" indent="0" lvl="1"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2pPr>
            <a:lvl3pPr algn="r" indent="0" lvl="2"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3pPr>
            <a:lvl4pPr algn="r" indent="0" lvl="3"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4pPr>
            <a:lvl5pPr algn="r" indent="0" lvl="4"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5pPr>
            <a:lvl6pPr algn="r" indent="0" lvl="5"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6pPr>
            <a:lvl7pPr algn="r" indent="0" lvl="6"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7pPr>
            <a:lvl8pPr algn="r" indent="0" lvl="7"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8pPr>
            <a:lvl9pPr algn="r" indent="0" lvl="8"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9pPr>
          </a:lstStyle>
          <a:p>
            <a:pPr algn="r" indent="0" lvl="0" marL="0" rtl="0">
              <a:spcBef>
                <a:spcPts val="0"/>
              </a:spcBef>
              <a:spcAft>
                <a:spcPts val="0"/>
              </a:spcAft>
              <a:buNone/>
            </a:pPr>
            <a:fld id="{00000000-1234-1234-1234-123412341234}" type="slidenum">
              <a:rPr lang="es-ES">
                <a:uFillTx/>
              </a:rPr>
              <a:t>‹#›</a:t>
            </a:fld>
            <a:endParaRPr>
              <a:uFillTx/>
            </a:endParaRPr>
          </a:p>
        </p:txBody>
      </p:sp>
    </p:spTree>
  </p:cSld>
  <p:clrMapOv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masterClrMapping/>
  </p:clrMapOvr>
</p:sldLayout>
</file>

<file path=ppt/slideLayouts/slideLayout26.xml><?xml version="1.0" encoding="utf-8"?>
<p:sldLayout xmlns:a="http://schemas.openxmlformats.org/drawingml/2006/main" xmlns:p="http://schemas.openxmlformats.org/presentationml/2006/main" xmlns:s="http://schemas.openxmlformats.org/officeDocument/2006/sharedTypes" xmlns:r="http://schemas.openxmlformats.org/officeDocument/2006/relationships" type="twoObj">
  <p:cSld name="TWO_OBJECTS">
    <p:spTree>
      <p:nvGrp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152" name="Shape 152"/>
        <p:cNvGr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p:nvPr/>
      </p:nvGrpSpPr>
      <p:gr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0" y="0"/>
          <a:ext cx="0" cy="0"/>
          <a:chOff x="0" y="0"/>
          <a:chExt cx="0" cy="0"/>
        </a:xfrm>
      </p:grpSpPr>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153" name="Google Shape;153;p28"/>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type="title"/>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342900" y="366184"/>
            <a:ext cx="6172200" cy="1524000"/>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ctr" anchorCtr="0" bIns="45700" lIns="91425" rIns="91425" spcFirstLastPara="1" tIns="45700" wrap="square">
            <a:normAutofit/>
          </a:bodyPr>
          <a:lstStyle>
            <a:lvl1pPr algn="ctr" lvl="0">
              <a:lnSpc>
                <a:spcPct val="100000"/>
              </a:lnSpc>
              <a:spcBef>
                <a:spcPts val="0"/>
              </a:spcBef>
              <a:spcAft>
                <a:spcPts val="0"/>
              </a:spcAft>
              <a:buClr>
                <a:schemeClr val="dk1"/>
              </a:buClr>
              <a:buSzPts val="1800"/>
              <a:buNone/>
              <a:defRPr>
                <a:uFillTx/>
              </a:defRPr>
            </a:lvl1pPr>
            <a:lvl2pPr algn="l" lvl="1">
              <a:lnSpc>
                <a:spcPct val="100000"/>
              </a:lnSpc>
              <a:spcBef>
                <a:spcPts val="0"/>
              </a:spcBef>
              <a:spcAft>
                <a:spcPts val="0"/>
              </a:spcAft>
              <a:buSzPts val="1400"/>
              <a:buNone/>
              <a:defRPr>
                <a:uFillTx/>
              </a:defRPr>
            </a:lvl2pPr>
            <a:lvl3pPr algn="l" lvl="2">
              <a:lnSpc>
                <a:spcPct val="100000"/>
              </a:lnSpc>
              <a:spcBef>
                <a:spcPts val="0"/>
              </a:spcBef>
              <a:spcAft>
                <a:spcPts val="0"/>
              </a:spcAft>
              <a:buSzPts val="1400"/>
              <a:buNone/>
              <a:defRPr>
                <a:uFillTx/>
              </a:defRPr>
            </a:lvl3pPr>
            <a:lvl4pPr algn="l" lvl="3">
              <a:lnSpc>
                <a:spcPct val="100000"/>
              </a:lnSpc>
              <a:spcBef>
                <a:spcPts val="0"/>
              </a:spcBef>
              <a:spcAft>
                <a:spcPts val="0"/>
              </a:spcAft>
              <a:buSzPts val="1400"/>
              <a:buNone/>
              <a:defRPr>
                <a:uFillTx/>
              </a:defRPr>
            </a:lvl4pPr>
            <a:lvl5pPr algn="l" lvl="4">
              <a:lnSpc>
                <a:spcPct val="100000"/>
              </a:lnSpc>
              <a:spcBef>
                <a:spcPts val="0"/>
              </a:spcBef>
              <a:spcAft>
                <a:spcPts val="0"/>
              </a:spcAft>
              <a:buSzPts val="1400"/>
              <a:buNone/>
              <a:defRPr>
                <a:uFillTx/>
              </a:defRPr>
            </a:lvl5pPr>
            <a:lvl6pPr algn="l" lvl="5">
              <a:lnSpc>
                <a:spcPct val="100000"/>
              </a:lnSpc>
              <a:spcBef>
                <a:spcPts val="0"/>
              </a:spcBef>
              <a:spcAft>
                <a:spcPts val="0"/>
              </a:spcAft>
              <a:buSzPts val="1400"/>
              <a:buNone/>
              <a:defRPr>
                <a:uFillTx/>
              </a:defRPr>
            </a:lvl6pPr>
            <a:lvl7pPr algn="l" lvl="6">
              <a:lnSpc>
                <a:spcPct val="100000"/>
              </a:lnSpc>
              <a:spcBef>
                <a:spcPts val="0"/>
              </a:spcBef>
              <a:spcAft>
                <a:spcPts val="0"/>
              </a:spcAft>
              <a:buSzPts val="1400"/>
              <a:buNone/>
              <a:defRPr>
                <a:uFillTx/>
              </a:defRPr>
            </a:lvl7pPr>
            <a:lvl8pPr algn="l" lvl="7">
              <a:lnSpc>
                <a:spcPct val="100000"/>
              </a:lnSpc>
              <a:spcBef>
                <a:spcPts val="0"/>
              </a:spcBef>
              <a:spcAft>
                <a:spcPts val="0"/>
              </a:spcAft>
              <a:buSzPts val="1400"/>
              <a:buNone/>
              <a:defRPr>
                <a:uFillTx/>
              </a:defRPr>
            </a:lvl8pPr>
            <a:lvl9pPr algn="l" lvl="8">
              <a:lnSpc>
                <a:spcPct val="100000"/>
              </a:lnSpc>
              <a:spcBef>
                <a:spcPts val="0"/>
              </a:spcBef>
              <a:spcAft>
                <a:spcPts val="0"/>
              </a:spcAft>
              <a:buSzPts val="1400"/>
              <a:buNone/>
              <a:defRPr>
                <a:uFillTx/>
              </a:defRPr>
            </a:lvl9pPr>
          </a:lstStyle>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154" name="Google Shape;154;p28"/>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idx="1" type="body"/>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257175" y="2844800"/>
            <a:ext cx="2257425" cy="8045451"/>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t" anchorCtr="0" bIns="45700" lIns="91425" rIns="91425" spcFirstLastPara="1" tIns="45700" wrap="square">
            <a:normAutofit/>
          </a:bodyPr>
          <a:lstStyle>
            <a:lvl1pPr algn="l" indent="-406400" lvl="0" marL="457200">
              <a:lnSpc>
                <a:spcPct val="100000"/>
              </a:lnSpc>
              <a:spcBef>
                <a:spcPts val="560"/>
              </a:spcBef>
              <a:spcAft>
                <a:spcPts val="0"/>
              </a:spcAft>
              <a:buClr>
                <a:schemeClr val="dk1"/>
              </a:buClr>
              <a:buSzPts val="2800"/>
              <a:buChar char="•"/>
              <a:defRPr sz="2800">
                <a:uFillTx/>
              </a:defRPr>
            </a:lvl1pPr>
            <a:lvl2pPr algn="l" indent="-381000" lvl="1" marL="914400">
              <a:lnSpc>
                <a:spcPct val="100000"/>
              </a:lnSpc>
              <a:spcBef>
                <a:spcPts val="480"/>
              </a:spcBef>
              <a:spcAft>
                <a:spcPts val="0"/>
              </a:spcAft>
              <a:buClr>
                <a:schemeClr val="dk1"/>
              </a:buClr>
              <a:buSzPts val="2400"/>
              <a:buChar char="–"/>
              <a:defRPr sz="2400">
                <a:uFillTx/>
              </a:defRPr>
            </a:lvl2pPr>
            <a:lvl3pPr algn="l" indent="-355600" lvl="2" marL="1371600">
              <a:lnSpc>
                <a:spcPct val="100000"/>
              </a:lnSpc>
              <a:spcBef>
                <a:spcPts val="400"/>
              </a:spcBef>
              <a:spcAft>
                <a:spcPts val="0"/>
              </a:spcAft>
              <a:buClr>
                <a:schemeClr val="dk1"/>
              </a:buClr>
              <a:buSzPts val="2000"/>
              <a:buChar char="•"/>
              <a:defRPr sz="2000">
                <a:uFillTx/>
              </a:defRPr>
            </a:lvl3pPr>
            <a:lvl4pPr algn="l" indent="-342900" lvl="3" marL="1828800">
              <a:lnSpc>
                <a:spcPct val="100000"/>
              </a:lnSpc>
              <a:spcBef>
                <a:spcPts val="360"/>
              </a:spcBef>
              <a:spcAft>
                <a:spcPts val="0"/>
              </a:spcAft>
              <a:buClr>
                <a:schemeClr val="dk1"/>
              </a:buClr>
              <a:buSzPts val="1800"/>
              <a:buChar char="–"/>
              <a:defRPr sz="1800">
                <a:uFillTx/>
              </a:defRPr>
            </a:lvl4pPr>
            <a:lvl5pPr algn="l" indent="-342900" lvl="4" marL="2286000">
              <a:lnSpc>
                <a:spcPct val="100000"/>
              </a:lnSpc>
              <a:spcBef>
                <a:spcPts val="360"/>
              </a:spcBef>
              <a:spcAft>
                <a:spcPts val="0"/>
              </a:spcAft>
              <a:buClr>
                <a:schemeClr val="dk1"/>
              </a:buClr>
              <a:buSzPts val="1800"/>
              <a:buChar char="»"/>
              <a:defRPr sz="1800">
                <a:uFillTx/>
              </a:defRPr>
            </a:lvl5pPr>
            <a:lvl6pPr algn="l" indent="-342900" lvl="5" marL="2743200">
              <a:lnSpc>
                <a:spcPct val="100000"/>
              </a:lnSpc>
              <a:spcBef>
                <a:spcPts val="360"/>
              </a:spcBef>
              <a:spcAft>
                <a:spcPts val="0"/>
              </a:spcAft>
              <a:buClr>
                <a:schemeClr val="dk1"/>
              </a:buClr>
              <a:buSzPts val="1800"/>
              <a:buChar char="•"/>
              <a:defRPr sz="1800">
                <a:uFillTx/>
              </a:defRPr>
            </a:lvl6pPr>
            <a:lvl7pPr algn="l" indent="-342900" lvl="6" marL="3200400">
              <a:lnSpc>
                <a:spcPct val="100000"/>
              </a:lnSpc>
              <a:spcBef>
                <a:spcPts val="360"/>
              </a:spcBef>
              <a:spcAft>
                <a:spcPts val="0"/>
              </a:spcAft>
              <a:buClr>
                <a:schemeClr val="dk1"/>
              </a:buClr>
              <a:buSzPts val="1800"/>
              <a:buChar char="•"/>
              <a:defRPr sz="1800">
                <a:uFillTx/>
              </a:defRPr>
            </a:lvl7pPr>
            <a:lvl8pPr algn="l" indent="-342900" lvl="7" marL="3657600">
              <a:lnSpc>
                <a:spcPct val="100000"/>
              </a:lnSpc>
              <a:spcBef>
                <a:spcPts val="360"/>
              </a:spcBef>
              <a:spcAft>
                <a:spcPts val="0"/>
              </a:spcAft>
              <a:buClr>
                <a:schemeClr val="dk1"/>
              </a:buClr>
              <a:buSzPts val="1800"/>
              <a:buChar char="•"/>
              <a:defRPr sz="1800">
                <a:uFillTx/>
              </a:defRPr>
            </a:lvl8pPr>
            <a:lvl9pPr algn="l" indent="-342900" lvl="8" marL="4114800">
              <a:lnSpc>
                <a:spcPct val="100000"/>
              </a:lnSpc>
              <a:spcBef>
                <a:spcPts val="360"/>
              </a:spcBef>
              <a:spcAft>
                <a:spcPts val="0"/>
              </a:spcAft>
              <a:buClr>
                <a:schemeClr val="dk1"/>
              </a:buClr>
              <a:buSzPts val="1800"/>
              <a:buChar char="•"/>
              <a:defRPr sz="1800">
                <a:uFillTx/>
              </a:defRPr>
            </a:lvl9pPr>
          </a:lstStyle>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155" name="Google Shape;155;p28"/>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idx="2" type="body"/>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2628900" y="2844800"/>
            <a:ext cx="2257425" cy="8045451"/>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t" anchorCtr="0" bIns="45700" lIns="91425" rIns="91425" spcFirstLastPara="1" tIns="45700" wrap="square">
            <a:normAutofit/>
          </a:bodyPr>
          <a:lstStyle>
            <a:lvl1pPr algn="l" indent="-406400" lvl="0" marL="457200">
              <a:lnSpc>
                <a:spcPct val="100000"/>
              </a:lnSpc>
              <a:spcBef>
                <a:spcPts val="560"/>
              </a:spcBef>
              <a:spcAft>
                <a:spcPts val="0"/>
              </a:spcAft>
              <a:buClr>
                <a:schemeClr val="dk1"/>
              </a:buClr>
              <a:buSzPts val="2800"/>
              <a:buChar char="•"/>
              <a:defRPr sz="2800">
                <a:uFillTx/>
              </a:defRPr>
            </a:lvl1pPr>
            <a:lvl2pPr algn="l" indent="-381000" lvl="1" marL="914400">
              <a:lnSpc>
                <a:spcPct val="100000"/>
              </a:lnSpc>
              <a:spcBef>
                <a:spcPts val="480"/>
              </a:spcBef>
              <a:spcAft>
                <a:spcPts val="0"/>
              </a:spcAft>
              <a:buClr>
                <a:schemeClr val="dk1"/>
              </a:buClr>
              <a:buSzPts val="2400"/>
              <a:buChar char="–"/>
              <a:defRPr sz="2400">
                <a:uFillTx/>
              </a:defRPr>
            </a:lvl2pPr>
            <a:lvl3pPr algn="l" indent="-355600" lvl="2" marL="1371600">
              <a:lnSpc>
                <a:spcPct val="100000"/>
              </a:lnSpc>
              <a:spcBef>
                <a:spcPts val="400"/>
              </a:spcBef>
              <a:spcAft>
                <a:spcPts val="0"/>
              </a:spcAft>
              <a:buClr>
                <a:schemeClr val="dk1"/>
              </a:buClr>
              <a:buSzPts val="2000"/>
              <a:buChar char="•"/>
              <a:defRPr sz="2000">
                <a:uFillTx/>
              </a:defRPr>
            </a:lvl3pPr>
            <a:lvl4pPr algn="l" indent="-342900" lvl="3" marL="1828800">
              <a:lnSpc>
                <a:spcPct val="100000"/>
              </a:lnSpc>
              <a:spcBef>
                <a:spcPts val="360"/>
              </a:spcBef>
              <a:spcAft>
                <a:spcPts val="0"/>
              </a:spcAft>
              <a:buClr>
                <a:schemeClr val="dk1"/>
              </a:buClr>
              <a:buSzPts val="1800"/>
              <a:buChar char="–"/>
              <a:defRPr sz="1800">
                <a:uFillTx/>
              </a:defRPr>
            </a:lvl4pPr>
            <a:lvl5pPr algn="l" indent="-342900" lvl="4" marL="2286000">
              <a:lnSpc>
                <a:spcPct val="100000"/>
              </a:lnSpc>
              <a:spcBef>
                <a:spcPts val="360"/>
              </a:spcBef>
              <a:spcAft>
                <a:spcPts val="0"/>
              </a:spcAft>
              <a:buClr>
                <a:schemeClr val="dk1"/>
              </a:buClr>
              <a:buSzPts val="1800"/>
              <a:buChar char="»"/>
              <a:defRPr sz="1800">
                <a:uFillTx/>
              </a:defRPr>
            </a:lvl5pPr>
            <a:lvl6pPr algn="l" indent="-342900" lvl="5" marL="2743200">
              <a:lnSpc>
                <a:spcPct val="100000"/>
              </a:lnSpc>
              <a:spcBef>
                <a:spcPts val="360"/>
              </a:spcBef>
              <a:spcAft>
                <a:spcPts val="0"/>
              </a:spcAft>
              <a:buClr>
                <a:schemeClr val="dk1"/>
              </a:buClr>
              <a:buSzPts val="1800"/>
              <a:buChar char="•"/>
              <a:defRPr sz="1800">
                <a:uFillTx/>
              </a:defRPr>
            </a:lvl6pPr>
            <a:lvl7pPr algn="l" indent="-342900" lvl="6" marL="3200400">
              <a:lnSpc>
                <a:spcPct val="100000"/>
              </a:lnSpc>
              <a:spcBef>
                <a:spcPts val="360"/>
              </a:spcBef>
              <a:spcAft>
                <a:spcPts val="0"/>
              </a:spcAft>
              <a:buClr>
                <a:schemeClr val="dk1"/>
              </a:buClr>
              <a:buSzPts val="1800"/>
              <a:buChar char="•"/>
              <a:defRPr sz="1800">
                <a:uFillTx/>
              </a:defRPr>
            </a:lvl7pPr>
            <a:lvl8pPr algn="l" indent="-342900" lvl="7" marL="3657600">
              <a:lnSpc>
                <a:spcPct val="100000"/>
              </a:lnSpc>
              <a:spcBef>
                <a:spcPts val="360"/>
              </a:spcBef>
              <a:spcAft>
                <a:spcPts val="0"/>
              </a:spcAft>
              <a:buClr>
                <a:schemeClr val="dk1"/>
              </a:buClr>
              <a:buSzPts val="1800"/>
              <a:buChar char="•"/>
              <a:defRPr sz="1800">
                <a:uFillTx/>
              </a:defRPr>
            </a:lvl8pPr>
            <a:lvl9pPr algn="l" indent="-342900" lvl="8" marL="4114800">
              <a:lnSpc>
                <a:spcPct val="100000"/>
              </a:lnSpc>
              <a:spcBef>
                <a:spcPts val="360"/>
              </a:spcBef>
              <a:spcAft>
                <a:spcPts val="0"/>
              </a:spcAft>
              <a:buClr>
                <a:schemeClr val="dk1"/>
              </a:buClr>
              <a:buSzPts val="1800"/>
              <a:buChar char="•"/>
              <a:defRPr sz="1800">
                <a:uFillTx/>
              </a:defRPr>
            </a:lvl9pPr>
          </a:lstStyle>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156" name="Google Shape;156;p28"/>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idx="10" type="dt"/>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342900" y="8475134"/>
            <a:ext cx="1600200" cy="486833"/>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ctr" anchorCtr="0" bIns="45700" lIns="91425" rIns="91425" spcFirstLastPara="1" tIns="45700" wrap="square">
            <a:noAutofit/>
          </a:bodyPr>
          <a:lstStyle>
            <a:lvl1pPr algn="l" lvl="0">
              <a:lnSpc>
                <a:spcPct val="100000"/>
              </a:lnSpc>
              <a:spcBef>
                <a:spcPts val="0"/>
              </a:spcBef>
              <a:spcAft>
                <a:spcPts val="0"/>
              </a:spcAft>
              <a:buClr>
                <a:srgbClr val="888888"/>
              </a:buClr>
              <a:buSzPts val="1800"/>
              <a:buNone/>
              <a:defRPr>
                <a:uFillTx/>
              </a:defRPr>
            </a:lvl1pPr>
            <a:lvl2pPr algn="l" lvl="1">
              <a:lnSpc>
                <a:spcPct val="100000"/>
              </a:lnSpc>
              <a:spcBef>
                <a:spcPts val="0"/>
              </a:spcBef>
              <a:spcAft>
                <a:spcPts val="0"/>
              </a:spcAft>
              <a:buClr>
                <a:srgbClr val="000000"/>
              </a:buClr>
              <a:buSzPts val="1800"/>
              <a:buNone/>
              <a:defRPr>
                <a:uFillTx/>
              </a:defRPr>
            </a:lvl2pPr>
            <a:lvl3pPr algn="l" lvl="2">
              <a:lnSpc>
                <a:spcPct val="100000"/>
              </a:lnSpc>
              <a:spcBef>
                <a:spcPts val="0"/>
              </a:spcBef>
              <a:spcAft>
                <a:spcPts val="0"/>
              </a:spcAft>
              <a:buClr>
                <a:srgbClr val="000000"/>
              </a:buClr>
              <a:buSzPts val="1800"/>
              <a:buNone/>
              <a:defRPr>
                <a:uFillTx/>
              </a:defRPr>
            </a:lvl3pPr>
            <a:lvl4pPr algn="l" lvl="3">
              <a:lnSpc>
                <a:spcPct val="100000"/>
              </a:lnSpc>
              <a:spcBef>
                <a:spcPts val="0"/>
              </a:spcBef>
              <a:spcAft>
                <a:spcPts val="0"/>
              </a:spcAft>
              <a:buClr>
                <a:srgbClr val="000000"/>
              </a:buClr>
              <a:buSzPts val="1800"/>
              <a:buNone/>
              <a:defRPr>
                <a:uFillTx/>
              </a:defRPr>
            </a:lvl4pPr>
            <a:lvl5pPr algn="l" lvl="4">
              <a:lnSpc>
                <a:spcPct val="100000"/>
              </a:lnSpc>
              <a:spcBef>
                <a:spcPts val="0"/>
              </a:spcBef>
              <a:spcAft>
                <a:spcPts val="0"/>
              </a:spcAft>
              <a:buClr>
                <a:srgbClr val="000000"/>
              </a:buClr>
              <a:buSzPts val="1800"/>
              <a:buNone/>
              <a:defRPr>
                <a:uFillTx/>
              </a:defRPr>
            </a:lvl5pPr>
            <a:lvl6pPr algn="l" lvl="5">
              <a:lnSpc>
                <a:spcPct val="100000"/>
              </a:lnSpc>
              <a:spcBef>
                <a:spcPts val="0"/>
              </a:spcBef>
              <a:spcAft>
                <a:spcPts val="0"/>
              </a:spcAft>
              <a:buClr>
                <a:srgbClr val="000000"/>
              </a:buClr>
              <a:buSzPts val="1800"/>
              <a:buNone/>
              <a:defRPr>
                <a:uFillTx/>
              </a:defRPr>
            </a:lvl6pPr>
            <a:lvl7pPr algn="l" lvl="6">
              <a:lnSpc>
                <a:spcPct val="100000"/>
              </a:lnSpc>
              <a:spcBef>
                <a:spcPts val="0"/>
              </a:spcBef>
              <a:spcAft>
                <a:spcPts val="0"/>
              </a:spcAft>
              <a:buClr>
                <a:srgbClr val="000000"/>
              </a:buClr>
              <a:buSzPts val="1800"/>
              <a:buNone/>
              <a:defRPr>
                <a:uFillTx/>
              </a:defRPr>
            </a:lvl7pPr>
            <a:lvl8pPr algn="l" lvl="7">
              <a:lnSpc>
                <a:spcPct val="100000"/>
              </a:lnSpc>
              <a:spcBef>
                <a:spcPts val="0"/>
              </a:spcBef>
              <a:spcAft>
                <a:spcPts val="0"/>
              </a:spcAft>
              <a:buClr>
                <a:srgbClr val="000000"/>
              </a:buClr>
              <a:buSzPts val="1800"/>
              <a:buNone/>
              <a:defRPr>
                <a:uFillTx/>
              </a:defRPr>
            </a:lvl8pPr>
            <a:lvl9pPr algn="l" lvl="8">
              <a:lnSpc>
                <a:spcPct val="100000"/>
              </a:lnSpc>
              <a:spcBef>
                <a:spcPts val="0"/>
              </a:spcBef>
              <a:spcAft>
                <a:spcPts val="0"/>
              </a:spcAft>
              <a:buClr>
                <a:srgbClr val="000000"/>
              </a:buClr>
              <a:buSzPts val="1800"/>
              <a:buNone/>
              <a:defRPr>
                <a:uFillTx/>
              </a:defRPr>
            </a:lvl9pPr>
          </a:lstStyle>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157" name="Google Shape;157;p28"/>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idx="11" type="ftr"/>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2343150" y="8475134"/>
            <a:ext cx="2171700" cy="486833"/>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ctr" anchorCtr="0" bIns="45700" lIns="91425" rIns="91425" spcFirstLastPara="1" tIns="45700" wrap="square">
            <a:noAutofit/>
          </a:bodyPr>
          <a:lstStyle>
            <a:lvl1pPr algn="ctr" lvl="0">
              <a:lnSpc>
                <a:spcPct val="100000"/>
              </a:lnSpc>
              <a:spcBef>
                <a:spcPts val="0"/>
              </a:spcBef>
              <a:spcAft>
                <a:spcPts val="0"/>
              </a:spcAft>
              <a:buClr>
                <a:srgbClr val="888888"/>
              </a:buClr>
              <a:buSzPts val="1800"/>
              <a:buNone/>
              <a:defRPr>
                <a:uFillTx/>
              </a:defRPr>
            </a:lvl1pPr>
            <a:lvl2pPr algn="l" lvl="1">
              <a:lnSpc>
                <a:spcPct val="100000"/>
              </a:lnSpc>
              <a:spcBef>
                <a:spcPts val="0"/>
              </a:spcBef>
              <a:spcAft>
                <a:spcPts val="0"/>
              </a:spcAft>
              <a:buClr>
                <a:srgbClr val="000000"/>
              </a:buClr>
              <a:buSzPts val="1800"/>
              <a:buNone/>
              <a:defRPr>
                <a:uFillTx/>
              </a:defRPr>
            </a:lvl2pPr>
            <a:lvl3pPr algn="l" lvl="2">
              <a:lnSpc>
                <a:spcPct val="100000"/>
              </a:lnSpc>
              <a:spcBef>
                <a:spcPts val="0"/>
              </a:spcBef>
              <a:spcAft>
                <a:spcPts val="0"/>
              </a:spcAft>
              <a:buClr>
                <a:srgbClr val="000000"/>
              </a:buClr>
              <a:buSzPts val="1800"/>
              <a:buNone/>
              <a:defRPr>
                <a:uFillTx/>
              </a:defRPr>
            </a:lvl3pPr>
            <a:lvl4pPr algn="l" lvl="3">
              <a:lnSpc>
                <a:spcPct val="100000"/>
              </a:lnSpc>
              <a:spcBef>
                <a:spcPts val="0"/>
              </a:spcBef>
              <a:spcAft>
                <a:spcPts val="0"/>
              </a:spcAft>
              <a:buClr>
                <a:srgbClr val="000000"/>
              </a:buClr>
              <a:buSzPts val="1800"/>
              <a:buNone/>
              <a:defRPr>
                <a:uFillTx/>
              </a:defRPr>
            </a:lvl4pPr>
            <a:lvl5pPr algn="l" lvl="4">
              <a:lnSpc>
                <a:spcPct val="100000"/>
              </a:lnSpc>
              <a:spcBef>
                <a:spcPts val="0"/>
              </a:spcBef>
              <a:spcAft>
                <a:spcPts val="0"/>
              </a:spcAft>
              <a:buClr>
                <a:srgbClr val="000000"/>
              </a:buClr>
              <a:buSzPts val="1800"/>
              <a:buNone/>
              <a:defRPr>
                <a:uFillTx/>
              </a:defRPr>
            </a:lvl5pPr>
            <a:lvl6pPr algn="l" lvl="5">
              <a:lnSpc>
                <a:spcPct val="100000"/>
              </a:lnSpc>
              <a:spcBef>
                <a:spcPts val="0"/>
              </a:spcBef>
              <a:spcAft>
                <a:spcPts val="0"/>
              </a:spcAft>
              <a:buClr>
                <a:srgbClr val="000000"/>
              </a:buClr>
              <a:buSzPts val="1800"/>
              <a:buNone/>
              <a:defRPr>
                <a:uFillTx/>
              </a:defRPr>
            </a:lvl6pPr>
            <a:lvl7pPr algn="l" lvl="6">
              <a:lnSpc>
                <a:spcPct val="100000"/>
              </a:lnSpc>
              <a:spcBef>
                <a:spcPts val="0"/>
              </a:spcBef>
              <a:spcAft>
                <a:spcPts val="0"/>
              </a:spcAft>
              <a:buClr>
                <a:srgbClr val="000000"/>
              </a:buClr>
              <a:buSzPts val="1800"/>
              <a:buNone/>
              <a:defRPr>
                <a:uFillTx/>
              </a:defRPr>
            </a:lvl7pPr>
            <a:lvl8pPr algn="l" lvl="7">
              <a:lnSpc>
                <a:spcPct val="100000"/>
              </a:lnSpc>
              <a:spcBef>
                <a:spcPts val="0"/>
              </a:spcBef>
              <a:spcAft>
                <a:spcPts val="0"/>
              </a:spcAft>
              <a:buClr>
                <a:srgbClr val="000000"/>
              </a:buClr>
              <a:buSzPts val="1800"/>
              <a:buNone/>
              <a:defRPr>
                <a:uFillTx/>
              </a:defRPr>
            </a:lvl8pPr>
            <a:lvl9pPr algn="l" lvl="8">
              <a:lnSpc>
                <a:spcPct val="100000"/>
              </a:lnSpc>
              <a:spcBef>
                <a:spcPts val="0"/>
              </a:spcBef>
              <a:spcAft>
                <a:spcPts val="0"/>
              </a:spcAft>
              <a:buClr>
                <a:srgbClr val="000000"/>
              </a:buClr>
              <a:buSzPts val="1800"/>
              <a:buNone/>
              <a:defRPr>
                <a:uFillTx/>
              </a:defRPr>
            </a:lvl9pPr>
          </a:lstStyle>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158" name="Google Shape;158;p28"/>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idx="12" type="sldNum"/>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4914900" y="8475134"/>
            <a:ext cx="1600200" cy="486833"/>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ctr" anchorCtr="0" bIns="45700" lIns="91425" rIns="91425" spcFirstLastPara="1" tIns="45700" wrap="square">
            <a:noAutofit/>
          </a:bodyPr>
          <a:lstStyle>
            <a:lvl1pPr algn="r" indent="0" lvl="0"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1pPr>
            <a:lvl2pPr algn="r" indent="0" lvl="1"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2pPr>
            <a:lvl3pPr algn="r" indent="0" lvl="2"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3pPr>
            <a:lvl4pPr algn="r" indent="0" lvl="3"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4pPr>
            <a:lvl5pPr algn="r" indent="0" lvl="4"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5pPr>
            <a:lvl6pPr algn="r" indent="0" lvl="5"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6pPr>
            <a:lvl7pPr algn="r" indent="0" lvl="6"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7pPr>
            <a:lvl8pPr algn="r" indent="0" lvl="7"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8pPr>
            <a:lvl9pPr algn="r" indent="0" lvl="8"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9pPr>
          </a:lstStyle>
          <a:p>
            <a:pPr algn="r" indent="0" lvl="0" marL="0" rtl="0">
              <a:spcBef>
                <a:spcPts val="0"/>
              </a:spcBef>
              <a:spcAft>
                <a:spcPts val="0"/>
              </a:spcAft>
              <a:buNone/>
            </a:pPr>
            <a:fld id="{00000000-1234-1234-1234-123412341234}" type="slidenum">
              <a:rPr lang="es-ES">
                <a:uFillTx/>
              </a:rPr>
              <a:t>‹#›</a:t>
            </a:fld>
            <a:endParaRPr>
              <a:uFillTx/>
            </a:endParaRPr>
          </a:p>
        </p:txBody>
      </p:sp>
    </p:spTree>
  </p:cSld>
  <p:clrMapOv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masterClrMapping/>
  </p:clrMapOvr>
</p:sldLayout>
</file>

<file path=ppt/slideLayouts/slideLayout27.xml><?xml version="1.0" encoding="utf-8"?>
<p:sldLayout xmlns:a="http://schemas.openxmlformats.org/drawingml/2006/main" xmlns:p="http://schemas.openxmlformats.org/presentationml/2006/main" xmlns:s="http://schemas.openxmlformats.org/officeDocument/2006/sharedTypes" xmlns:r="http://schemas.openxmlformats.org/officeDocument/2006/relationships" type="twoTxTwoObj">
  <p:cSld name="TWO_OBJECTS_WITH_TEXT">
    <p:spTree>
      <p:nvGrp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159" name="Shape 159"/>
        <p:cNvGr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p:nvPr/>
      </p:nvGrpSpPr>
      <p:gr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0" y="0"/>
          <a:ext cx="0" cy="0"/>
          <a:chOff x="0" y="0"/>
          <a:chExt cx="0" cy="0"/>
        </a:xfrm>
      </p:grpSpPr>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160" name="Google Shape;160;p29"/>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type="title"/>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342900" y="366184"/>
            <a:ext cx="6172200" cy="1524000"/>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ctr" anchorCtr="0" bIns="45700" lIns="91425" rIns="91425" spcFirstLastPara="1" tIns="45700" wrap="square">
            <a:normAutofit/>
          </a:bodyPr>
          <a:lstStyle>
            <a:lvl1pPr algn="ctr" lvl="0">
              <a:lnSpc>
                <a:spcPct val="100000"/>
              </a:lnSpc>
              <a:spcBef>
                <a:spcPts val="0"/>
              </a:spcBef>
              <a:spcAft>
                <a:spcPts val="0"/>
              </a:spcAft>
              <a:buClr>
                <a:schemeClr val="dk1"/>
              </a:buClr>
              <a:buSzPts val="4400"/>
              <a:buFont typeface="Calibri"/>
              <a:buNone/>
              <a:defRPr>
                <a:uFillTx/>
              </a:defRPr>
            </a:lvl1pPr>
            <a:lvl2pPr algn="l" lvl="1">
              <a:lnSpc>
                <a:spcPct val="100000"/>
              </a:lnSpc>
              <a:spcBef>
                <a:spcPts val="0"/>
              </a:spcBef>
              <a:spcAft>
                <a:spcPts val="0"/>
              </a:spcAft>
              <a:buSzPts val="1400"/>
              <a:buNone/>
              <a:defRPr>
                <a:uFillTx/>
              </a:defRPr>
            </a:lvl2pPr>
            <a:lvl3pPr algn="l" lvl="2">
              <a:lnSpc>
                <a:spcPct val="100000"/>
              </a:lnSpc>
              <a:spcBef>
                <a:spcPts val="0"/>
              </a:spcBef>
              <a:spcAft>
                <a:spcPts val="0"/>
              </a:spcAft>
              <a:buSzPts val="1400"/>
              <a:buNone/>
              <a:defRPr>
                <a:uFillTx/>
              </a:defRPr>
            </a:lvl3pPr>
            <a:lvl4pPr algn="l" lvl="3">
              <a:lnSpc>
                <a:spcPct val="100000"/>
              </a:lnSpc>
              <a:spcBef>
                <a:spcPts val="0"/>
              </a:spcBef>
              <a:spcAft>
                <a:spcPts val="0"/>
              </a:spcAft>
              <a:buSzPts val="1400"/>
              <a:buNone/>
              <a:defRPr>
                <a:uFillTx/>
              </a:defRPr>
            </a:lvl4pPr>
            <a:lvl5pPr algn="l" lvl="4">
              <a:lnSpc>
                <a:spcPct val="100000"/>
              </a:lnSpc>
              <a:spcBef>
                <a:spcPts val="0"/>
              </a:spcBef>
              <a:spcAft>
                <a:spcPts val="0"/>
              </a:spcAft>
              <a:buSzPts val="1400"/>
              <a:buNone/>
              <a:defRPr>
                <a:uFillTx/>
              </a:defRPr>
            </a:lvl5pPr>
            <a:lvl6pPr algn="l" lvl="5">
              <a:lnSpc>
                <a:spcPct val="100000"/>
              </a:lnSpc>
              <a:spcBef>
                <a:spcPts val="0"/>
              </a:spcBef>
              <a:spcAft>
                <a:spcPts val="0"/>
              </a:spcAft>
              <a:buSzPts val="1400"/>
              <a:buNone/>
              <a:defRPr>
                <a:uFillTx/>
              </a:defRPr>
            </a:lvl6pPr>
            <a:lvl7pPr algn="l" lvl="6">
              <a:lnSpc>
                <a:spcPct val="100000"/>
              </a:lnSpc>
              <a:spcBef>
                <a:spcPts val="0"/>
              </a:spcBef>
              <a:spcAft>
                <a:spcPts val="0"/>
              </a:spcAft>
              <a:buSzPts val="1400"/>
              <a:buNone/>
              <a:defRPr>
                <a:uFillTx/>
              </a:defRPr>
            </a:lvl7pPr>
            <a:lvl8pPr algn="l" lvl="7">
              <a:lnSpc>
                <a:spcPct val="100000"/>
              </a:lnSpc>
              <a:spcBef>
                <a:spcPts val="0"/>
              </a:spcBef>
              <a:spcAft>
                <a:spcPts val="0"/>
              </a:spcAft>
              <a:buSzPts val="1400"/>
              <a:buNone/>
              <a:defRPr>
                <a:uFillTx/>
              </a:defRPr>
            </a:lvl8pPr>
            <a:lvl9pPr algn="l" lvl="8">
              <a:lnSpc>
                <a:spcPct val="100000"/>
              </a:lnSpc>
              <a:spcBef>
                <a:spcPts val="0"/>
              </a:spcBef>
              <a:spcAft>
                <a:spcPts val="0"/>
              </a:spcAft>
              <a:buSzPts val="1400"/>
              <a:buNone/>
              <a:defRPr>
                <a:uFillTx/>
              </a:defRPr>
            </a:lvl9pPr>
          </a:lstStyle>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161" name="Google Shape;161;p29"/>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idx="1" type="body"/>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342900" y="2046817"/>
            <a:ext cx="3030141" cy="853016"/>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b" anchorCtr="0" bIns="45700" lIns="91425" rIns="91425" spcFirstLastPara="1" tIns="45700" wrap="square">
            <a:normAutofit/>
          </a:bodyPr>
          <a:lstStyle>
            <a:lvl1pPr algn="l" indent="-228600" lvl="0" marL="457200">
              <a:lnSpc>
                <a:spcPct val="100000"/>
              </a:lnSpc>
              <a:spcBef>
                <a:spcPts val="480"/>
              </a:spcBef>
              <a:spcAft>
                <a:spcPts val="0"/>
              </a:spcAft>
              <a:buClr>
                <a:schemeClr val="dk1"/>
              </a:buClr>
              <a:buSzPts val="2400"/>
              <a:buNone/>
              <a:defRPr b="1" sz="2400">
                <a:uFillTx/>
              </a:defRPr>
            </a:lvl1pPr>
            <a:lvl2pPr algn="l" indent="-228600" lvl="1" marL="914400">
              <a:lnSpc>
                <a:spcPct val="100000"/>
              </a:lnSpc>
              <a:spcBef>
                <a:spcPts val="400"/>
              </a:spcBef>
              <a:spcAft>
                <a:spcPts val="0"/>
              </a:spcAft>
              <a:buClr>
                <a:schemeClr val="dk1"/>
              </a:buClr>
              <a:buSzPts val="2000"/>
              <a:buNone/>
              <a:defRPr b="1" sz="2000">
                <a:uFillTx/>
              </a:defRPr>
            </a:lvl2pPr>
            <a:lvl3pPr algn="l" indent="-228600" lvl="2" marL="1371600">
              <a:lnSpc>
                <a:spcPct val="100000"/>
              </a:lnSpc>
              <a:spcBef>
                <a:spcPts val="360"/>
              </a:spcBef>
              <a:spcAft>
                <a:spcPts val="0"/>
              </a:spcAft>
              <a:buClr>
                <a:schemeClr val="dk1"/>
              </a:buClr>
              <a:buSzPts val="1800"/>
              <a:buNone/>
              <a:defRPr b="1" sz="1800">
                <a:uFillTx/>
              </a:defRPr>
            </a:lvl3pPr>
            <a:lvl4pPr algn="l" indent="-228600" lvl="3" marL="1828800">
              <a:lnSpc>
                <a:spcPct val="100000"/>
              </a:lnSpc>
              <a:spcBef>
                <a:spcPts val="320"/>
              </a:spcBef>
              <a:spcAft>
                <a:spcPts val="0"/>
              </a:spcAft>
              <a:buClr>
                <a:schemeClr val="dk1"/>
              </a:buClr>
              <a:buSzPts val="1600"/>
              <a:buNone/>
              <a:defRPr b="1" sz="1600">
                <a:uFillTx/>
              </a:defRPr>
            </a:lvl4pPr>
            <a:lvl5pPr algn="l" indent="-228600" lvl="4" marL="2286000">
              <a:lnSpc>
                <a:spcPct val="100000"/>
              </a:lnSpc>
              <a:spcBef>
                <a:spcPts val="320"/>
              </a:spcBef>
              <a:spcAft>
                <a:spcPts val="0"/>
              </a:spcAft>
              <a:buClr>
                <a:schemeClr val="dk1"/>
              </a:buClr>
              <a:buSzPts val="1600"/>
              <a:buNone/>
              <a:defRPr b="1" sz="1600">
                <a:uFillTx/>
              </a:defRPr>
            </a:lvl5pPr>
            <a:lvl6pPr algn="l" indent="-228600" lvl="5" marL="2743200">
              <a:lnSpc>
                <a:spcPct val="100000"/>
              </a:lnSpc>
              <a:spcBef>
                <a:spcPts val="320"/>
              </a:spcBef>
              <a:spcAft>
                <a:spcPts val="0"/>
              </a:spcAft>
              <a:buClr>
                <a:schemeClr val="dk1"/>
              </a:buClr>
              <a:buSzPts val="1600"/>
              <a:buNone/>
              <a:defRPr b="1" sz="1600">
                <a:uFillTx/>
              </a:defRPr>
            </a:lvl6pPr>
            <a:lvl7pPr algn="l" indent="-228600" lvl="6" marL="3200400">
              <a:lnSpc>
                <a:spcPct val="100000"/>
              </a:lnSpc>
              <a:spcBef>
                <a:spcPts val="320"/>
              </a:spcBef>
              <a:spcAft>
                <a:spcPts val="0"/>
              </a:spcAft>
              <a:buClr>
                <a:schemeClr val="dk1"/>
              </a:buClr>
              <a:buSzPts val="1600"/>
              <a:buNone/>
              <a:defRPr b="1" sz="1600">
                <a:uFillTx/>
              </a:defRPr>
            </a:lvl7pPr>
            <a:lvl8pPr algn="l" indent="-228600" lvl="7" marL="3657600">
              <a:lnSpc>
                <a:spcPct val="100000"/>
              </a:lnSpc>
              <a:spcBef>
                <a:spcPts val="320"/>
              </a:spcBef>
              <a:spcAft>
                <a:spcPts val="0"/>
              </a:spcAft>
              <a:buClr>
                <a:schemeClr val="dk1"/>
              </a:buClr>
              <a:buSzPts val="1600"/>
              <a:buNone/>
              <a:defRPr b="1" sz="1600">
                <a:uFillTx/>
              </a:defRPr>
            </a:lvl8pPr>
            <a:lvl9pPr algn="l" indent="-228600" lvl="8" marL="4114800">
              <a:lnSpc>
                <a:spcPct val="100000"/>
              </a:lnSpc>
              <a:spcBef>
                <a:spcPts val="320"/>
              </a:spcBef>
              <a:spcAft>
                <a:spcPts val="0"/>
              </a:spcAft>
              <a:buClr>
                <a:schemeClr val="dk1"/>
              </a:buClr>
              <a:buSzPts val="1600"/>
              <a:buNone/>
              <a:defRPr b="1" sz="1600">
                <a:uFillTx/>
              </a:defRPr>
            </a:lvl9pPr>
          </a:lstStyle>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162" name="Google Shape;162;p29"/>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idx="2" type="body"/>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342900" y="2899833"/>
            <a:ext cx="3030141" cy="5268384"/>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t" anchorCtr="0" bIns="45700" lIns="91425" rIns="91425" spcFirstLastPara="1" tIns="45700" wrap="square">
            <a:normAutofit/>
          </a:bodyPr>
          <a:lstStyle>
            <a:lvl1pPr algn="l" indent="-381000" lvl="0" marL="457200">
              <a:lnSpc>
                <a:spcPct val="100000"/>
              </a:lnSpc>
              <a:spcBef>
                <a:spcPts val="480"/>
              </a:spcBef>
              <a:spcAft>
                <a:spcPts val="0"/>
              </a:spcAft>
              <a:buClr>
                <a:schemeClr val="dk1"/>
              </a:buClr>
              <a:buSzPts val="2400"/>
              <a:buChar char="•"/>
              <a:defRPr sz="2400">
                <a:uFillTx/>
              </a:defRPr>
            </a:lvl1pPr>
            <a:lvl2pPr algn="l" indent="-355600" lvl="1" marL="914400">
              <a:lnSpc>
                <a:spcPct val="100000"/>
              </a:lnSpc>
              <a:spcBef>
                <a:spcPts val="400"/>
              </a:spcBef>
              <a:spcAft>
                <a:spcPts val="0"/>
              </a:spcAft>
              <a:buClr>
                <a:schemeClr val="dk1"/>
              </a:buClr>
              <a:buSzPts val="2000"/>
              <a:buChar char="–"/>
              <a:defRPr sz="2000">
                <a:uFillTx/>
              </a:defRPr>
            </a:lvl2pPr>
            <a:lvl3pPr algn="l" indent="-342900" lvl="2" marL="1371600">
              <a:lnSpc>
                <a:spcPct val="100000"/>
              </a:lnSpc>
              <a:spcBef>
                <a:spcPts val="360"/>
              </a:spcBef>
              <a:spcAft>
                <a:spcPts val="0"/>
              </a:spcAft>
              <a:buClr>
                <a:schemeClr val="dk1"/>
              </a:buClr>
              <a:buSzPts val="1800"/>
              <a:buChar char="•"/>
              <a:defRPr sz="1800">
                <a:uFillTx/>
              </a:defRPr>
            </a:lvl3pPr>
            <a:lvl4pPr algn="l" indent="-330200" lvl="3" marL="1828800">
              <a:lnSpc>
                <a:spcPct val="100000"/>
              </a:lnSpc>
              <a:spcBef>
                <a:spcPts val="320"/>
              </a:spcBef>
              <a:spcAft>
                <a:spcPts val="0"/>
              </a:spcAft>
              <a:buClr>
                <a:schemeClr val="dk1"/>
              </a:buClr>
              <a:buSzPts val="1600"/>
              <a:buChar char="–"/>
              <a:defRPr sz="1600">
                <a:uFillTx/>
              </a:defRPr>
            </a:lvl4pPr>
            <a:lvl5pPr algn="l" indent="-330200" lvl="4" marL="2286000">
              <a:lnSpc>
                <a:spcPct val="100000"/>
              </a:lnSpc>
              <a:spcBef>
                <a:spcPts val="320"/>
              </a:spcBef>
              <a:spcAft>
                <a:spcPts val="0"/>
              </a:spcAft>
              <a:buClr>
                <a:schemeClr val="dk1"/>
              </a:buClr>
              <a:buSzPts val="1600"/>
              <a:buChar char="»"/>
              <a:defRPr sz="1600">
                <a:uFillTx/>
              </a:defRPr>
            </a:lvl5pPr>
            <a:lvl6pPr algn="l" indent="-330200" lvl="5" marL="2743200">
              <a:lnSpc>
                <a:spcPct val="100000"/>
              </a:lnSpc>
              <a:spcBef>
                <a:spcPts val="320"/>
              </a:spcBef>
              <a:spcAft>
                <a:spcPts val="0"/>
              </a:spcAft>
              <a:buClr>
                <a:schemeClr val="dk1"/>
              </a:buClr>
              <a:buSzPts val="1600"/>
              <a:buChar char="•"/>
              <a:defRPr sz="1600">
                <a:uFillTx/>
              </a:defRPr>
            </a:lvl6pPr>
            <a:lvl7pPr algn="l" indent="-330200" lvl="6" marL="3200400">
              <a:lnSpc>
                <a:spcPct val="100000"/>
              </a:lnSpc>
              <a:spcBef>
                <a:spcPts val="320"/>
              </a:spcBef>
              <a:spcAft>
                <a:spcPts val="0"/>
              </a:spcAft>
              <a:buClr>
                <a:schemeClr val="dk1"/>
              </a:buClr>
              <a:buSzPts val="1600"/>
              <a:buChar char="•"/>
              <a:defRPr sz="1600">
                <a:uFillTx/>
              </a:defRPr>
            </a:lvl7pPr>
            <a:lvl8pPr algn="l" indent="-330200" lvl="7" marL="3657600">
              <a:lnSpc>
                <a:spcPct val="100000"/>
              </a:lnSpc>
              <a:spcBef>
                <a:spcPts val="320"/>
              </a:spcBef>
              <a:spcAft>
                <a:spcPts val="0"/>
              </a:spcAft>
              <a:buClr>
                <a:schemeClr val="dk1"/>
              </a:buClr>
              <a:buSzPts val="1600"/>
              <a:buChar char="•"/>
              <a:defRPr sz="1600">
                <a:uFillTx/>
              </a:defRPr>
            </a:lvl8pPr>
            <a:lvl9pPr algn="l" indent="-330200" lvl="8" marL="4114800">
              <a:lnSpc>
                <a:spcPct val="100000"/>
              </a:lnSpc>
              <a:spcBef>
                <a:spcPts val="320"/>
              </a:spcBef>
              <a:spcAft>
                <a:spcPts val="0"/>
              </a:spcAft>
              <a:buClr>
                <a:schemeClr val="dk1"/>
              </a:buClr>
              <a:buSzPts val="1600"/>
              <a:buChar char="•"/>
              <a:defRPr sz="1600">
                <a:uFillTx/>
              </a:defRPr>
            </a:lvl9pPr>
          </a:lstStyle>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163" name="Google Shape;163;p29"/>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idx="3" type="body"/>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3483769" y="2046817"/>
            <a:ext cx="3031331" cy="853016"/>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b" anchorCtr="0" bIns="45700" lIns="91425" rIns="91425" spcFirstLastPara="1" tIns="45700" wrap="square">
            <a:normAutofit/>
          </a:bodyPr>
          <a:lstStyle>
            <a:lvl1pPr algn="l" indent="-228600" lvl="0" marL="457200">
              <a:lnSpc>
                <a:spcPct val="100000"/>
              </a:lnSpc>
              <a:spcBef>
                <a:spcPts val="480"/>
              </a:spcBef>
              <a:spcAft>
                <a:spcPts val="0"/>
              </a:spcAft>
              <a:buClr>
                <a:schemeClr val="dk1"/>
              </a:buClr>
              <a:buSzPts val="2400"/>
              <a:buNone/>
              <a:defRPr b="1" sz="2400">
                <a:uFillTx/>
              </a:defRPr>
            </a:lvl1pPr>
            <a:lvl2pPr algn="l" indent="-228600" lvl="1" marL="914400">
              <a:lnSpc>
                <a:spcPct val="100000"/>
              </a:lnSpc>
              <a:spcBef>
                <a:spcPts val="400"/>
              </a:spcBef>
              <a:spcAft>
                <a:spcPts val="0"/>
              </a:spcAft>
              <a:buClr>
                <a:schemeClr val="dk1"/>
              </a:buClr>
              <a:buSzPts val="2000"/>
              <a:buNone/>
              <a:defRPr b="1" sz="2000">
                <a:uFillTx/>
              </a:defRPr>
            </a:lvl2pPr>
            <a:lvl3pPr algn="l" indent="-228600" lvl="2" marL="1371600">
              <a:lnSpc>
                <a:spcPct val="100000"/>
              </a:lnSpc>
              <a:spcBef>
                <a:spcPts val="360"/>
              </a:spcBef>
              <a:spcAft>
                <a:spcPts val="0"/>
              </a:spcAft>
              <a:buClr>
                <a:schemeClr val="dk1"/>
              </a:buClr>
              <a:buSzPts val="1800"/>
              <a:buNone/>
              <a:defRPr b="1" sz="1800">
                <a:uFillTx/>
              </a:defRPr>
            </a:lvl3pPr>
            <a:lvl4pPr algn="l" indent="-228600" lvl="3" marL="1828800">
              <a:lnSpc>
                <a:spcPct val="100000"/>
              </a:lnSpc>
              <a:spcBef>
                <a:spcPts val="320"/>
              </a:spcBef>
              <a:spcAft>
                <a:spcPts val="0"/>
              </a:spcAft>
              <a:buClr>
                <a:schemeClr val="dk1"/>
              </a:buClr>
              <a:buSzPts val="1600"/>
              <a:buNone/>
              <a:defRPr b="1" sz="1600">
                <a:uFillTx/>
              </a:defRPr>
            </a:lvl4pPr>
            <a:lvl5pPr algn="l" indent="-228600" lvl="4" marL="2286000">
              <a:lnSpc>
                <a:spcPct val="100000"/>
              </a:lnSpc>
              <a:spcBef>
                <a:spcPts val="320"/>
              </a:spcBef>
              <a:spcAft>
                <a:spcPts val="0"/>
              </a:spcAft>
              <a:buClr>
                <a:schemeClr val="dk1"/>
              </a:buClr>
              <a:buSzPts val="1600"/>
              <a:buNone/>
              <a:defRPr b="1" sz="1600">
                <a:uFillTx/>
              </a:defRPr>
            </a:lvl5pPr>
            <a:lvl6pPr algn="l" indent="-228600" lvl="5" marL="2743200">
              <a:lnSpc>
                <a:spcPct val="100000"/>
              </a:lnSpc>
              <a:spcBef>
                <a:spcPts val="320"/>
              </a:spcBef>
              <a:spcAft>
                <a:spcPts val="0"/>
              </a:spcAft>
              <a:buClr>
                <a:schemeClr val="dk1"/>
              </a:buClr>
              <a:buSzPts val="1600"/>
              <a:buNone/>
              <a:defRPr b="1" sz="1600">
                <a:uFillTx/>
              </a:defRPr>
            </a:lvl6pPr>
            <a:lvl7pPr algn="l" indent="-228600" lvl="6" marL="3200400">
              <a:lnSpc>
                <a:spcPct val="100000"/>
              </a:lnSpc>
              <a:spcBef>
                <a:spcPts val="320"/>
              </a:spcBef>
              <a:spcAft>
                <a:spcPts val="0"/>
              </a:spcAft>
              <a:buClr>
                <a:schemeClr val="dk1"/>
              </a:buClr>
              <a:buSzPts val="1600"/>
              <a:buNone/>
              <a:defRPr b="1" sz="1600">
                <a:uFillTx/>
              </a:defRPr>
            </a:lvl7pPr>
            <a:lvl8pPr algn="l" indent="-228600" lvl="7" marL="3657600">
              <a:lnSpc>
                <a:spcPct val="100000"/>
              </a:lnSpc>
              <a:spcBef>
                <a:spcPts val="320"/>
              </a:spcBef>
              <a:spcAft>
                <a:spcPts val="0"/>
              </a:spcAft>
              <a:buClr>
                <a:schemeClr val="dk1"/>
              </a:buClr>
              <a:buSzPts val="1600"/>
              <a:buNone/>
              <a:defRPr b="1" sz="1600">
                <a:uFillTx/>
              </a:defRPr>
            </a:lvl8pPr>
            <a:lvl9pPr algn="l" indent="-228600" lvl="8" marL="4114800">
              <a:lnSpc>
                <a:spcPct val="100000"/>
              </a:lnSpc>
              <a:spcBef>
                <a:spcPts val="320"/>
              </a:spcBef>
              <a:spcAft>
                <a:spcPts val="0"/>
              </a:spcAft>
              <a:buClr>
                <a:schemeClr val="dk1"/>
              </a:buClr>
              <a:buSzPts val="1600"/>
              <a:buNone/>
              <a:defRPr b="1" sz="1600">
                <a:uFillTx/>
              </a:defRPr>
            </a:lvl9pPr>
          </a:lstStyle>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164" name="Google Shape;164;p29"/>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idx="4" type="body"/>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3483769" y="2899833"/>
            <a:ext cx="3031331" cy="5268384"/>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t" anchorCtr="0" bIns="45700" lIns="91425" rIns="91425" spcFirstLastPara="1" tIns="45700" wrap="square">
            <a:normAutofit/>
          </a:bodyPr>
          <a:lstStyle>
            <a:lvl1pPr algn="l" indent="-381000" lvl="0" marL="457200">
              <a:lnSpc>
                <a:spcPct val="100000"/>
              </a:lnSpc>
              <a:spcBef>
                <a:spcPts val="480"/>
              </a:spcBef>
              <a:spcAft>
                <a:spcPts val="0"/>
              </a:spcAft>
              <a:buClr>
                <a:schemeClr val="dk1"/>
              </a:buClr>
              <a:buSzPts val="2400"/>
              <a:buChar char="•"/>
              <a:defRPr sz="2400">
                <a:uFillTx/>
              </a:defRPr>
            </a:lvl1pPr>
            <a:lvl2pPr algn="l" indent="-355600" lvl="1" marL="914400">
              <a:lnSpc>
                <a:spcPct val="100000"/>
              </a:lnSpc>
              <a:spcBef>
                <a:spcPts val="400"/>
              </a:spcBef>
              <a:spcAft>
                <a:spcPts val="0"/>
              </a:spcAft>
              <a:buClr>
                <a:schemeClr val="dk1"/>
              </a:buClr>
              <a:buSzPts val="2000"/>
              <a:buChar char="–"/>
              <a:defRPr sz="2000">
                <a:uFillTx/>
              </a:defRPr>
            </a:lvl2pPr>
            <a:lvl3pPr algn="l" indent="-342900" lvl="2" marL="1371600">
              <a:lnSpc>
                <a:spcPct val="100000"/>
              </a:lnSpc>
              <a:spcBef>
                <a:spcPts val="360"/>
              </a:spcBef>
              <a:spcAft>
                <a:spcPts val="0"/>
              </a:spcAft>
              <a:buClr>
                <a:schemeClr val="dk1"/>
              </a:buClr>
              <a:buSzPts val="1800"/>
              <a:buChar char="•"/>
              <a:defRPr sz="1800">
                <a:uFillTx/>
              </a:defRPr>
            </a:lvl3pPr>
            <a:lvl4pPr algn="l" indent="-330200" lvl="3" marL="1828800">
              <a:lnSpc>
                <a:spcPct val="100000"/>
              </a:lnSpc>
              <a:spcBef>
                <a:spcPts val="320"/>
              </a:spcBef>
              <a:spcAft>
                <a:spcPts val="0"/>
              </a:spcAft>
              <a:buClr>
                <a:schemeClr val="dk1"/>
              </a:buClr>
              <a:buSzPts val="1600"/>
              <a:buChar char="–"/>
              <a:defRPr sz="1600">
                <a:uFillTx/>
              </a:defRPr>
            </a:lvl4pPr>
            <a:lvl5pPr algn="l" indent="-330200" lvl="4" marL="2286000">
              <a:lnSpc>
                <a:spcPct val="100000"/>
              </a:lnSpc>
              <a:spcBef>
                <a:spcPts val="320"/>
              </a:spcBef>
              <a:spcAft>
                <a:spcPts val="0"/>
              </a:spcAft>
              <a:buClr>
                <a:schemeClr val="dk1"/>
              </a:buClr>
              <a:buSzPts val="1600"/>
              <a:buChar char="»"/>
              <a:defRPr sz="1600">
                <a:uFillTx/>
              </a:defRPr>
            </a:lvl5pPr>
            <a:lvl6pPr algn="l" indent="-330200" lvl="5" marL="2743200">
              <a:lnSpc>
                <a:spcPct val="100000"/>
              </a:lnSpc>
              <a:spcBef>
                <a:spcPts val="320"/>
              </a:spcBef>
              <a:spcAft>
                <a:spcPts val="0"/>
              </a:spcAft>
              <a:buClr>
                <a:schemeClr val="dk1"/>
              </a:buClr>
              <a:buSzPts val="1600"/>
              <a:buChar char="•"/>
              <a:defRPr sz="1600">
                <a:uFillTx/>
              </a:defRPr>
            </a:lvl6pPr>
            <a:lvl7pPr algn="l" indent="-330200" lvl="6" marL="3200400">
              <a:lnSpc>
                <a:spcPct val="100000"/>
              </a:lnSpc>
              <a:spcBef>
                <a:spcPts val="320"/>
              </a:spcBef>
              <a:spcAft>
                <a:spcPts val="0"/>
              </a:spcAft>
              <a:buClr>
                <a:schemeClr val="dk1"/>
              </a:buClr>
              <a:buSzPts val="1600"/>
              <a:buChar char="•"/>
              <a:defRPr sz="1600">
                <a:uFillTx/>
              </a:defRPr>
            </a:lvl7pPr>
            <a:lvl8pPr algn="l" indent="-330200" lvl="7" marL="3657600">
              <a:lnSpc>
                <a:spcPct val="100000"/>
              </a:lnSpc>
              <a:spcBef>
                <a:spcPts val="320"/>
              </a:spcBef>
              <a:spcAft>
                <a:spcPts val="0"/>
              </a:spcAft>
              <a:buClr>
                <a:schemeClr val="dk1"/>
              </a:buClr>
              <a:buSzPts val="1600"/>
              <a:buChar char="•"/>
              <a:defRPr sz="1600">
                <a:uFillTx/>
              </a:defRPr>
            </a:lvl8pPr>
            <a:lvl9pPr algn="l" indent="-330200" lvl="8" marL="4114800">
              <a:lnSpc>
                <a:spcPct val="100000"/>
              </a:lnSpc>
              <a:spcBef>
                <a:spcPts val="320"/>
              </a:spcBef>
              <a:spcAft>
                <a:spcPts val="0"/>
              </a:spcAft>
              <a:buClr>
                <a:schemeClr val="dk1"/>
              </a:buClr>
              <a:buSzPts val="1600"/>
              <a:buChar char="•"/>
              <a:defRPr sz="1600">
                <a:uFillTx/>
              </a:defRPr>
            </a:lvl9pPr>
          </a:lstStyle>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165" name="Google Shape;165;p29"/>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idx="10" type="dt"/>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342900" y="8475134"/>
            <a:ext cx="1600200" cy="486833"/>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ctr" anchorCtr="0" bIns="45700" lIns="91425" rIns="91425" spcFirstLastPara="1" tIns="45700" wrap="square">
            <a:noAutofit/>
          </a:bodyPr>
          <a:lstStyle>
            <a:lvl1pPr algn="l" lvl="0">
              <a:lnSpc>
                <a:spcPct val="100000"/>
              </a:lnSpc>
              <a:spcBef>
                <a:spcPts val="0"/>
              </a:spcBef>
              <a:spcAft>
                <a:spcPts val="0"/>
              </a:spcAft>
              <a:buClr>
                <a:srgbClr val="888888"/>
              </a:buClr>
              <a:buSzPts val="1800"/>
              <a:buNone/>
              <a:defRPr>
                <a:uFillTx/>
              </a:defRPr>
            </a:lvl1pPr>
            <a:lvl2pPr algn="l" lvl="1">
              <a:lnSpc>
                <a:spcPct val="100000"/>
              </a:lnSpc>
              <a:spcBef>
                <a:spcPts val="0"/>
              </a:spcBef>
              <a:spcAft>
                <a:spcPts val="0"/>
              </a:spcAft>
              <a:buClr>
                <a:srgbClr val="000000"/>
              </a:buClr>
              <a:buSzPts val="1800"/>
              <a:buNone/>
              <a:defRPr>
                <a:uFillTx/>
              </a:defRPr>
            </a:lvl2pPr>
            <a:lvl3pPr algn="l" lvl="2">
              <a:lnSpc>
                <a:spcPct val="100000"/>
              </a:lnSpc>
              <a:spcBef>
                <a:spcPts val="0"/>
              </a:spcBef>
              <a:spcAft>
                <a:spcPts val="0"/>
              </a:spcAft>
              <a:buClr>
                <a:srgbClr val="000000"/>
              </a:buClr>
              <a:buSzPts val="1800"/>
              <a:buNone/>
              <a:defRPr>
                <a:uFillTx/>
              </a:defRPr>
            </a:lvl3pPr>
            <a:lvl4pPr algn="l" lvl="3">
              <a:lnSpc>
                <a:spcPct val="100000"/>
              </a:lnSpc>
              <a:spcBef>
                <a:spcPts val="0"/>
              </a:spcBef>
              <a:spcAft>
                <a:spcPts val="0"/>
              </a:spcAft>
              <a:buClr>
                <a:srgbClr val="000000"/>
              </a:buClr>
              <a:buSzPts val="1800"/>
              <a:buNone/>
              <a:defRPr>
                <a:uFillTx/>
              </a:defRPr>
            </a:lvl4pPr>
            <a:lvl5pPr algn="l" lvl="4">
              <a:lnSpc>
                <a:spcPct val="100000"/>
              </a:lnSpc>
              <a:spcBef>
                <a:spcPts val="0"/>
              </a:spcBef>
              <a:spcAft>
                <a:spcPts val="0"/>
              </a:spcAft>
              <a:buClr>
                <a:srgbClr val="000000"/>
              </a:buClr>
              <a:buSzPts val="1800"/>
              <a:buNone/>
              <a:defRPr>
                <a:uFillTx/>
              </a:defRPr>
            </a:lvl5pPr>
            <a:lvl6pPr algn="l" lvl="5">
              <a:lnSpc>
                <a:spcPct val="100000"/>
              </a:lnSpc>
              <a:spcBef>
                <a:spcPts val="0"/>
              </a:spcBef>
              <a:spcAft>
                <a:spcPts val="0"/>
              </a:spcAft>
              <a:buClr>
                <a:srgbClr val="000000"/>
              </a:buClr>
              <a:buSzPts val="1800"/>
              <a:buNone/>
              <a:defRPr>
                <a:uFillTx/>
              </a:defRPr>
            </a:lvl6pPr>
            <a:lvl7pPr algn="l" lvl="6">
              <a:lnSpc>
                <a:spcPct val="100000"/>
              </a:lnSpc>
              <a:spcBef>
                <a:spcPts val="0"/>
              </a:spcBef>
              <a:spcAft>
                <a:spcPts val="0"/>
              </a:spcAft>
              <a:buClr>
                <a:srgbClr val="000000"/>
              </a:buClr>
              <a:buSzPts val="1800"/>
              <a:buNone/>
              <a:defRPr>
                <a:uFillTx/>
              </a:defRPr>
            </a:lvl7pPr>
            <a:lvl8pPr algn="l" lvl="7">
              <a:lnSpc>
                <a:spcPct val="100000"/>
              </a:lnSpc>
              <a:spcBef>
                <a:spcPts val="0"/>
              </a:spcBef>
              <a:spcAft>
                <a:spcPts val="0"/>
              </a:spcAft>
              <a:buClr>
                <a:srgbClr val="000000"/>
              </a:buClr>
              <a:buSzPts val="1800"/>
              <a:buNone/>
              <a:defRPr>
                <a:uFillTx/>
              </a:defRPr>
            </a:lvl8pPr>
            <a:lvl9pPr algn="l" lvl="8">
              <a:lnSpc>
                <a:spcPct val="100000"/>
              </a:lnSpc>
              <a:spcBef>
                <a:spcPts val="0"/>
              </a:spcBef>
              <a:spcAft>
                <a:spcPts val="0"/>
              </a:spcAft>
              <a:buClr>
                <a:srgbClr val="000000"/>
              </a:buClr>
              <a:buSzPts val="1800"/>
              <a:buNone/>
              <a:defRPr>
                <a:uFillTx/>
              </a:defRPr>
            </a:lvl9pPr>
          </a:lstStyle>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166" name="Google Shape;166;p29"/>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idx="11" type="ftr"/>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2343150" y="8475134"/>
            <a:ext cx="2171700" cy="486833"/>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ctr" anchorCtr="0" bIns="45700" lIns="91425" rIns="91425" spcFirstLastPara="1" tIns="45700" wrap="square">
            <a:noAutofit/>
          </a:bodyPr>
          <a:lstStyle>
            <a:lvl1pPr algn="ctr" lvl="0">
              <a:lnSpc>
                <a:spcPct val="100000"/>
              </a:lnSpc>
              <a:spcBef>
                <a:spcPts val="0"/>
              </a:spcBef>
              <a:spcAft>
                <a:spcPts val="0"/>
              </a:spcAft>
              <a:buClr>
                <a:srgbClr val="888888"/>
              </a:buClr>
              <a:buSzPts val="1800"/>
              <a:buNone/>
              <a:defRPr>
                <a:uFillTx/>
              </a:defRPr>
            </a:lvl1pPr>
            <a:lvl2pPr algn="l" lvl="1">
              <a:lnSpc>
                <a:spcPct val="100000"/>
              </a:lnSpc>
              <a:spcBef>
                <a:spcPts val="0"/>
              </a:spcBef>
              <a:spcAft>
                <a:spcPts val="0"/>
              </a:spcAft>
              <a:buClr>
                <a:srgbClr val="000000"/>
              </a:buClr>
              <a:buSzPts val="1800"/>
              <a:buNone/>
              <a:defRPr>
                <a:uFillTx/>
              </a:defRPr>
            </a:lvl2pPr>
            <a:lvl3pPr algn="l" lvl="2">
              <a:lnSpc>
                <a:spcPct val="100000"/>
              </a:lnSpc>
              <a:spcBef>
                <a:spcPts val="0"/>
              </a:spcBef>
              <a:spcAft>
                <a:spcPts val="0"/>
              </a:spcAft>
              <a:buClr>
                <a:srgbClr val="000000"/>
              </a:buClr>
              <a:buSzPts val="1800"/>
              <a:buNone/>
              <a:defRPr>
                <a:uFillTx/>
              </a:defRPr>
            </a:lvl3pPr>
            <a:lvl4pPr algn="l" lvl="3">
              <a:lnSpc>
                <a:spcPct val="100000"/>
              </a:lnSpc>
              <a:spcBef>
                <a:spcPts val="0"/>
              </a:spcBef>
              <a:spcAft>
                <a:spcPts val="0"/>
              </a:spcAft>
              <a:buClr>
                <a:srgbClr val="000000"/>
              </a:buClr>
              <a:buSzPts val="1800"/>
              <a:buNone/>
              <a:defRPr>
                <a:uFillTx/>
              </a:defRPr>
            </a:lvl4pPr>
            <a:lvl5pPr algn="l" lvl="4">
              <a:lnSpc>
                <a:spcPct val="100000"/>
              </a:lnSpc>
              <a:spcBef>
                <a:spcPts val="0"/>
              </a:spcBef>
              <a:spcAft>
                <a:spcPts val="0"/>
              </a:spcAft>
              <a:buClr>
                <a:srgbClr val="000000"/>
              </a:buClr>
              <a:buSzPts val="1800"/>
              <a:buNone/>
              <a:defRPr>
                <a:uFillTx/>
              </a:defRPr>
            </a:lvl5pPr>
            <a:lvl6pPr algn="l" lvl="5">
              <a:lnSpc>
                <a:spcPct val="100000"/>
              </a:lnSpc>
              <a:spcBef>
                <a:spcPts val="0"/>
              </a:spcBef>
              <a:spcAft>
                <a:spcPts val="0"/>
              </a:spcAft>
              <a:buClr>
                <a:srgbClr val="000000"/>
              </a:buClr>
              <a:buSzPts val="1800"/>
              <a:buNone/>
              <a:defRPr>
                <a:uFillTx/>
              </a:defRPr>
            </a:lvl6pPr>
            <a:lvl7pPr algn="l" lvl="6">
              <a:lnSpc>
                <a:spcPct val="100000"/>
              </a:lnSpc>
              <a:spcBef>
                <a:spcPts val="0"/>
              </a:spcBef>
              <a:spcAft>
                <a:spcPts val="0"/>
              </a:spcAft>
              <a:buClr>
                <a:srgbClr val="000000"/>
              </a:buClr>
              <a:buSzPts val="1800"/>
              <a:buNone/>
              <a:defRPr>
                <a:uFillTx/>
              </a:defRPr>
            </a:lvl7pPr>
            <a:lvl8pPr algn="l" lvl="7">
              <a:lnSpc>
                <a:spcPct val="100000"/>
              </a:lnSpc>
              <a:spcBef>
                <a:spcPts val="0"/>
              </a:spcBef>
              <a:spcAft>
                <a:spcPts val="0"/>
              </a:spcAft>
              <a:buClr>
                <a:srgbClr val="000000"/>
              </a:buClr>
              <a:buSzPts val="1800"/>
              <a:buNone/>
              <a:defRPr>
                <a:uFillTx/>
              </a:defRPr>
            </a:lvl8pPr>
            <a:lvl9pPr algn="l" lvl="8">
              <a:lnSpc>
                <a:spcPct val="100000"/>
              </a:lnSpc>
              <a:spcBef>
                <a:spcPts val="0"/>
              </a:spcBef>
              <a:spcAft>
                <a:spcPts val="0"/>
              </a:spcAft>
              <a:buClr>
                <a:srgbClr val="000000"/>
              </a:buClr>
              <a:buSzPts val="1800"/>
              <a:buNone/>
              <a:defRPr>
                <a:uFillTx/>
              </a:defRPr>
            </a:lvl9pPr>
          </a:lstStyle>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167" name="Google Shape;167;p29"/>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idx="12" type="sldNum"/>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4914900" y="8475134"/>
            <a:ext cx="1600200" cy="486833"/>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ctr" anchorCtr="0" bIns="45700" lIns="91425" rIns="91425" spcFirstLastPara="1" tIns="45700" wrap="square">
            <a:noAutofit/>
          </a:bodyPr>
          <a:lstStyle>
            <a:lvl1pPr algn="r" indent="0" lvl="0"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1pPr>
            <a:lvl2pPr algn="r" indent="0" lvl="1"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2pPr>
            <a:lvl3pPr algn="r" indent="0" lvl="2"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3pPr>
            <a:lvl4pPr algn="r" indent="0" lvl="3"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4pPr>
            <a:lvl5pPr algn="r" indent="0" lvl="4"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5pPr>
            <a:lvl6pPr algn="r" indent="0" lvl="5"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6pPr>
            <a:lvl7pPr algn="r" indent="0" lvl="6"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7pPr>
            <a:lvl8pPr algn="r" indent="0" lvl="7"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8pPr>
            <a:lvl9pPr algn="r" indent="0" lvl="8"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9pPr>
          </a:lstStyle>
          <a:p>
            <a:pPr algn="r" indent="0" lvl="0" marL="0" rtl="0">
              <a:spcBef>
                <a:spcPts val="0"/>
              </a:spcBef>
              <a:spcAft>
                <a:spcPts val="0"/>
              </a:spcAft>
              <a:buNone/>
            </a:pPr>
            <a:fld id="{00000000-1234-1234-1234-123412341234}" type="slidenum">
              <a:rPr lang="es-ES">
                <a:uFillTx/>
              </a:rPr>
              <a:t>‹#›</a:t>
            </a:fld>
            <a:endParaRPr>
              <a:uFillTx/>
            </a:endParaRPr>
          </a:p>
        </p:txBody>
      </p:sp>
    </p:spTree>
  </p:cSld>
  <p:clrMapOv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masterClrMapping/>
  </p:clrMapOvr>
</p:sldLayout>
</file>

<file path=ppt/slideLayouts/slideLayout28.xml><?xml version="1.0" encoding="utf-8"?>
<p:sldLayout xmlns:a="http://schemas.openxmlformats.org/drawingml/2006/main" xmlns:p="http://schemas.openxmlformats.org/presentationml/2006/main" xmlns:s="http://schemas.openxmlformats.org/officeDocument/2006/sharedTypes" xmlns:r="http://schemas.openxmlformats.org/officeDocument/2006/relationships" type="titleOnly">
  <p:cSld name="TITLE_ONLY">
    <p:spTree>
      <p:nvGrp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168" name="Shape 168"/>
        <p:cNvGr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p:nvPr/>
      </p:nvGrpSpPr>
      <p:gr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0" y="0"/>
          <a:ext cx="0" cy="0"/>
          <a:chOff x="0" y="0"/>
          <a:chExt cx="0" cy="0"/>
        </a:xfrm>
      </p:grpSpPr>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169" name="Google Shape;169;p30"/>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type="title"/>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342900" y="366184"/>
            <a:ext cx="6172200" cy="1524000"/>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ctr" anchorCtr="0" bIns="45700" lIns="91425" rIns="91425" spcFirstLastPara="1" tIns="45700" wrap="square">
            <a:normAutofit/>
          </a:bodyPr>
          <a:lstStyle>
            <a:lvl1pPr algn="ctr" lvl="0">
              <a:lnSpc>
                <a:spcPct val="100000"/>
              </a:lnSpc>
              <a:spcBef>
                <a:spcPts val="0"/>
              </a:spcBef>
              <a:spcAft>
                <a:spcPts val="0"/>
              </a:spcAft>
              <a:buClr>
                <a:schemeClr val="dk1"/>
              </a:buClr>
              <a:buSzPts val="1800"/>
              <a:buNone/>
              <a:defRPr>
                <a:uFillTx/>
              </a:defRPr>
            </a:lvl1pPr>
            <a:lvl2pPr algn="l" lvl="1">
              <a:lnSpc>
                <a:spcPct val="100000"/>
              </a:lnSpc>
              <a:spcBef>
                <a:spcPts val="0"/>
              </a:spcBef>
              <a:spcAft>
                <a:spcPts val="0"/>
              </a:spcAft>
              <a:buSzPts val="1400"/>
              <a:buNone/>
              <a:defRPr>
                <a:uFillTx/>
              </a:defRPr>
            </a:lvl2pPr>
            <a:lvl3pPr algn="l" lvl="2">
              <a:lnSpc>
                <a:spcPct val="100000"/>
              </a:lnSpc>
              <a:spcBef>
                <a:spcPts val="0"/>
              </a:spcBef>
              <a:spcAft>
                <a:spcPts val="0"/>
              </a:spcAft>
              <a:buSzPts val="1400"/>
              <a:buNone/>
              <a:defRPr>
                <a:uFillTx/>
              </a:defRPr>
            </a:lvl3pPr>
            <a:lvl4pPr algn="l" lvl="3">
              <a:lnSpc>
                <a:spcPct val="100000"/>
              </a:lnSpc>
              <a:spcBef>
                <a:spcPts val="0"/>
              </a:spcBef>
              <a:spcAft>
                <a:spcPts val="0"/>
              </a:spcAft>
              <a:buSzPts val="1400"/>
              <a:buNone/>
              <a:defRPr>
                <a:uFillTx/>
              </a:defRPr>
            </a:lvl4pPr>
            <a:lvl5pPr algn="l" lvl="4">
              <a:lnSpc>
                <a:spcPct val="100000"/>
              </a:lnSpc>
              <a:spcBef>
                <a:spcPts val="0"/>
              </a:spcBef>
              <a:spcAft>
                <a:spcPts val="0"/>
              </a:spcAft>
              <a:buSzPts val="1400"/>
              <a:buNone/>
              <a:defRPr>
                <a:uFillTx/>
              </a:defRPr>
            </a:lvl5pPr>
            <a:lvl6pPr algn="l" lvl="5">
              <a:lnSpc>
                <a:spcPct val="100000"/>
              </a:lnSpc>
              <a:spcBef>
                <a:spcPts val="0"/>
              </a:spcBef>
              <a:spcAft>
                <a:spcPts val="0"/>
              </a:spcAft>
              <a:buSzPts val="1400"/>
              <a:buNone/>
              <a:defRPr>
                <a:uFillTx/>
              </a:defRPr>
            </a:lvl6pPr>
            <a:lvl7pPr algn="l" lvl="6">
              <a:lnSpc>
                <a:spcPct val="100000"/>
              </a:lnSpc>
              <a:spcBef>
                <a:spcPts val="0"/>
              </a:spcBef>
              <a:spcAft>
                <a:spcPts val="0"/>
              </a:spcAft>
              <a:buSzPts val="1400"/>
              <a:buNone/>
              <a:defRPr>
                <a:uFillTx/>
              </a:defRPr>
            </a:lvl7pPr>
            <a:lvl8pPr algn="l" lvl="7">
              <a:lnSpc>
                <a:spcPct val="100000"/>
              </a:lnSpc>
              <a:spcBef>
                <a:spcPts val="0"/>
              </a:spcBef>
              <a:spcAft>
                <a:spcPts val="0"/>
              </a:spcAft>
              <a:buSzPts val="1400"/>
              <a:buNone/>
              <a:defRPr>
                <a:uFillTx/>
              </a:defRPr>
            </a:lvl8pPr>
            <a:lvl9pPr algn="l" lvl="8">
              <a:lnSpc>
                <a:spcPct val="100000"/>
              </a:lnSpc>
              <a:spcBef>
                <a:spcPts val="0"/>
              </a:spcBef>
              <a:spcAft>
                <a:spcPts val="0"/>
              </a:spcAft>
              <a:buSzPts val="1400"/>
              <a:buNone/>
              <a:defRPr>
                <a:uFillTx/>
              </a:defRPr>
            </a:lvl9pPr>
          </a:lstStyle>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170" name="Google Shape;170;p30"/>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idx="10" type="dt"/>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342900" y="8475134"/>
            <a:ext cx="1600200" cy="486833"/>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ctr" anchorCtr="0" bIns="45700" lIns="91425" rIns="91425" spcFirstLastPara="1" tIns="45700" wrap="square">
            <a:noAutofit/>
          </a:bodyPr>
          <a:lstStyle>
            <a:lvl1pPr algn="l" lvl="0">
              <a:lnSpc>
                <a:spcPct val="100000"/>
              </a:lnSpc>
              <a:spcBef>
                <a:spcPts val="0"/>
              </a:spcBef>
              <a:spcAft>
                <a:spcPts val="0"/>
              </a:spcAft>
              <a:buClr>
                <a:srgbClr val="888888"/>
              </a:buClr>
              <a:buSzPts val="1800"/>
              <a:buNone/>
              <a:defRPr>
                <a:uFillTx/>
              </a:defRPr>
            </a:lvl1pPr>
            <a:lvl2pPr algn="l" lvl="1">
              <a:lnSpc>
                <a:spcPct val="100000"/>
              </a:lnSpc>
              <a:spcBef>
                <a:spcPts val="0"/>
              </a:spcBef>
              <a:spcAft>
                <a:spcPts val="0"/>
              </a:spcAft>
              <a:buClr>
                <a:srgbClr val="000000"/>
              </a:buClr>
              <a:buSzPts val="1800"/>
              <a:buNone/>
              <a:defRPr>
                <a:uFillTx/>
              </a:defRPr>
            </a:lvl2pPr>
            <a:lvl3pPr algn="l" lvl="2">
              <a:lnSpc>
                <a:spcPct val="100000"/>
              </a:lnSpc>
              <a:spcBef>
                <a:spcPts val="0"/>
              </a:spcBef>
              <a:spcAft>
                <a:spcPts val="0"/>
              </a:spcAft>
              <a:buClr>
                <a:srgbClr val="000000"/>
              </a:buClr>
              <a:buSzPts val="1800"/>
              <a:buNone/>
              <a:defRPr>
                <a:uFillTx/>
              </a:defRPr>
            </a:lvl3pPr>
            <a:lvl4pPr algn="l" lvl="3">
              <a:lnSpc>
                <a:spcPct val="100000"/>
              </a:lnSpc>
              <a:spcBef>
                <a:spcPts val="0"/>
              </a:spcBef>
              <a:spcAft>
                <a:spcPts val="0"/>
              </a:spcAft>
              <a:buClr>
                <a:srgbClr val="000000"/>
              </a:buClr>
              <a:buSzPts val="1800"/>
              <a:buNone/>
              <a:defRPr>
                <a:uFillTx/>
              </a:defRPr>
            </a:lvl4pPr>
            <a:lvl5pPr algn="l" lvl="4">
              <a:lnSpc>
                <a:spcPct val="100000"/>
              </a:lnSpc>
              <a:spcBef>
                <a:spcPts val="0"/>
              </a:spcBef>
              <a:spcAft>
                <a:spcPts val="0"/>
              </a:spcAft>
              <a:buClr>
                <a:srgbClr val="000000"/>
              </a:buClr>
              <a:buSzPts val="1800"/>
              <a:buNone/>
              <a:defRPr>
                <a:uFillTx/>
              </a:defRPr>
            </a:lvl5pPr>
            <a:lvl6pPr algn="l" lvl="5">
              <a:lnSpc>
                <a:spcPct val="100000"/>
              </a:lnSpc>
              <a:spcBef>
                <a:spcPts val="0"/>
              </a:spcBef>
              <a:spcAft>
                <a:spcPts val="0"/>
              </a:spcAft>
              <a:buClr>
                <a:srgbClr val="000000"/>
              </a:buClr>
              <a:buSzPts val="1800"/>
              <a:buNone/>
              <a:defRPr>
                <a:uFillTx/>
              </a:defRPr>
            </a:lvl6pPr>
            <a:lvl7pPr algn="l" lvl="6">
              <a:lnSpc>
                <a:spcPct val="100000"/>
              </a:lnSpc>
              <a:spcBef>
                <a:spcPts val="0"/>
              </a:spcBef>
              <a:spcAft>
                <a:spcPts val="0"/>
              </a:spcAft>
              <a:buClr>
                <a:srgbClr val="000000"/>
              </a:buClr>
              <a:buSzPts val="1800"/>
              <a:buNone/>
              <a:defRPr>
                <a:uFillTx/>
              </a:defRPr>
            </a:lvl7pPr>
            <a:lvl8pPr algn="l" lvl="7">
              <a:lnSpc>
                <a:spcPct val="100000"/>
              </a:lnSpc>
              <a:spcBef>
                <a:spcPts val="0"/>
              </a:spcBef>
              <a:spcAft>
                <a:spcPts val="0"/>
              </a:spcAft>
              <a:buClr>
                <a:srgbClr val="000000"/>
              </a:buClr>
              <a:buSzPts val="1800"/>
              <a:buNone/>
              <a:defRPr>
                <a:uFillTx/>
              </a:defRPr>
            </a:lvl8pPr>
            <a:lvl9pPr algn="l" lvl="8">
              <a:lnSpc>
                <a:spcPct val="100000"/>
              </a:lnSpc>
              <a:spcBef>
                <a:spcPts val="0"/>
              </a:spcBef>
              <a:spcAft>
                <a:spcPts val="0"/>
              </a:spcAft>
              <a:buClr>
                <a:srgbClr val="000000"/>
              </a:buClr>
              <a:buSzPts val="1800"/>
              <a:buNone/>
              <a:defRPr>
                <a:uFillTx/>
              </a:defRPr>
            </a:lvl9pPr>
          </a:lstStyle>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171" name="Google Shape;171;p30"/>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idx="11" type="ftr"/>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2343150" y="8475134"/>
            <a:ext cx="2171700" cy="486833"/>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ctr" anchorCtr="0" bIns="45700" lIns="91425" rIns="91425" spcFirstLastPara="1" tIns="45700" wrap="square">
            <a:noAutofit/>
          </a:bodyPr>
          <a:lstStyle>
            <a:lvl1pPr algn="ctr" lvl="0">
              <a:lnSpc>
                <a:spcPct val="100000"/>
              </a:lnSpc>
              <a:spcBef>
                <a:spcPts val="0"/>
              </a:spcBef>
              <a:spcAft>
                <a:spcPts val="0"/>
              </a:spcAft>
              <a:buClr>
                <a:srgbClr val="888888"/>
              </a:buClr>
              <a:buSzPts val="1800"/>
              <a:buNone/>
              <a:defRPr>
                <a:uFillTx/>
              </a:defRPr>
            </a:lvl1pPr>
            <a:lvl2pPr algn="l" lvl="1">
              <a:lnSpc>
                <a:spcPct val="100000"/>
              </a:lnSpc>
              <a:spcBef>
                <a:spcPts val="0"/>
              </a:spcBef>
              <a:spcAft>
                <a:spcPts val="0"/>
              </a:spcAft>
              <a:buClr>
                <a:srgbClr val="000000"/>
              </a:buClr>
              <a:buSzPts val="1800"/>
              <a:buNone/>
              <a:defRPr>
                <a:uFillTx/>
              </a:defRPr>
            </a:lvl2pPr>
            <a:lvl3pPr algn="l" lvl="2">
              <a:lnSpc>
                <a:spcPct val="100000"/>
              </a:lnSpc>
              <a:spcBef>
                <a:spcPts val="0"/>
              </a:spcBef>
              <a:spcAft>
                <a:spcPts val="0"/>
              </a:spcAft>
              <a:buClr>
                <a:srgbClr val="000000"/>
              </a:buClr>
              <a:buSzPts val="1800"/>
              <a:buNone/>
              <a:defRPr>
                <a:uFillTx/>
              </a:defRPr>
            </a:lvl3pPr>
            <a:lvl4pPr algn="l" lvl="3">
              <a:lnSpc>
                <a:spcPct val="100000"/>
              </a:lnSpc>
              <a:spcBef>
                <a:spcPts val="0"/>
              </a:spcBef>
              <a:spcAft>
                <a:spcPts val="0"/>
              </a:spcAft>
              <a:buClr>
                <a:srgbClr val="000000"/>
              </a:buClr>
              <a:buSzPts val="1800"/>
              <a:buNone/>
              <a:defRPr>
                <a:uFillTx/>
              </a:defRPr>
            </a:lvl4pPr>
            <a:lvl5pPr algn="l" lvl="4">
              <a:lnSpc>
                <a:spcPct val="100000"/>
              </a:lnSpc>
              <a:spcBef>
                <a:spcPts val="0"/>
              </a:spcBef>
              <a:spcAft>
                <a:spcPts val="0"/>
              </a:spcAft>
              <a:buClr>
                <a:srgbClr val="000000"/>
              </a:buClr>
              <a:buSzPts val="1800"/>
              <a:buNone/>
              <a:defRPr>
                <a:uFillTx/>
              </a:defRPr>
            </a:lvl5pPr>
            <a:lvl6pPr algn="l" lvl="5">
              <a:lnSpc>
                <a:spcPct val="100000"/>
              </a:lnSpc>
              <a:spcBef>
                <a:spcPts val="0"/>
              </a:spcBef>
              <a:spcAft>
                <a:spcPts val="0"/>
              </a:spcAft>
              <a:buClr>
                <a:srgbClr val="000000"/>
              </a:buClr>
              <a:buSzPts val="1800"/>
              <a:buNone/>
              <a:defRPr>
                <a:uFillTx/>
              </a:defRPr>
            </a:lvl6pPr>
            <a:lvl7pPr algn="l" lvl="6">
              <a:lnSpc>
                <a:spcPct val="100000"/>
              </a:lnSpc>
              <a:spcBef>
                <a:spcPts val="0"/>
              </a:spcBef>
              <a:spcAft>
                <a:spcPts val="0"/>
              </a:spcAft>
              <a:buClr>
                <a:srgbClr val="000000"/>
              </a:buClr>
              <a:buSzPts val="1800"/>
              <a:buNone/>
              <a:defRPr>
                <a:uFillTx/>
              </a:defRPr>
            </a:lvl7pPr>
            <a:lvl8pPr algn="l" lvl="7">
              <a:lnSpc>
                <a:spcPct val="100000"/>
              </a:lnSpc>
              <a:spcBef>
                <a:spcPts val="0"/>
              </a:spcBef>
              <a:spcAft>
                <a:spcPts val="0"/>
              </a:spcAft>
              <a:buClr>
                <a:srgbClr val="000000"/>
              </a:buClr>
              <a:buSzPts val="1800"/>
              <a:buNone/>
              <a:defRPr>
                <a:uFillTx/>
              </a:defRPr>
            </a:lvl8pPr>
            <a:lvl9pPr algn="l" lvl="8">
              <a:lnSpc>
                <a:spcPct val="100000"/>
              </a:lnSpc>
              <a:spcBef>
                <a:spcPts val="0"/>
              </a:spcBef>
              <a:spcAft>
                <a:spcPts val="0"/>
              </a:spcAft>
              <a:buClr>
                <a:srgbClr val="000000"/>
              </a:buClr>
              <a:buSzPts val="1800"/>
              <a:buNone/>
              <a:defRPr>
                <a:uFillTx/>
              </a:defRPr>
            </a:lvl9pPr>
          </a:lstStyle>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172" name="Google Shape;172;p30"/>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idx="12" type="sldNum"/>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4914900" y="8475134"/>
            <a:ext cx="1600200" cy="486833"/>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ctr" anchorCtr="0" bIns="45700" lIns="91425" rIns="91425" spcFirstLastPara="1" tIns="45700" wrap="square">
            <a:noAutofit/>
          </a:bodyPr>
          <a:lstStyle>
            <a:lvl1pPr algn="r" indent="0" lvl="0"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1pPr>
            <a:lvl2pPr algn="r" indent="0" lvl="1"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2pPr>
            <a:lvl3pPr algn="r" indent="0" lvl="2"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3pPr>
            <a:lvl4pPr algn="r" indent="0" lvl="3"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4pPr>
            <a:lvl5pPr algn="r" indent="0" lvl="4"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5pPr>
            <a:lvl6pPr algn="r" indent="0" lvl="5"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6pPr>
            <a:lvl7pPr algn="r" indent="0" lvl="6"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7pPr>
            <a:lvl8pPr algn="r" indent="0" lvl="7"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8pPr>
            <a:lvl9pPr algn="r" indent="0" lvl="8"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9pPr>
          </a:lstStyle>
          <a:p>
            <a:pPr algn="r" indent="0" lvl="0" marL="0" rtl="0">
              <a:spcBef>
                <a:spcPts val="0"/>
              </a:spcBef>
              <a:spcAft>
                <a:spcPts val="0"/>
              </a:spcAft>
              <a:buNone/>
            </a:pPr>
            <a:fld id="{00000000-1234-1234-1234-123412341234}" type="slidenum">
              <a:rPr lang="es-ES">
                <a:uFillTx/>
              </a:rPr>
              <a:t>‹#›</a:t>
            </a:fld>
            <a:endParaRPr>
              <a:uFillTx/>
            </a:endParaRPr>
          </a:p>
        </p:txBody>
      </p:sp>
    </p:spTree>
  </p:cSld>
  <p:clrMapOv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masterClrMapping/>
  </p:clrMapOvr>
</p:sldLayout>
</file>

<file path=ppt/slideLayouts/slideLayout29.xml><?xml version="1.0" encoding="utf-8"?>
<p:sldLayout xmlns:a="http://schemas.openxmlformats.org/drawingml/2006/main" xmlns:p="http://schemas.openxmlformats.org/presentationml/2006/main" xmlns:s="http://schemas.openxmlformats.org/officeDocument/2006/sharedTypes" xmlns:r="http://schemas.openxmlformats.org/officeDocument/2006/relationships" type="blank">
  <p:cSld name="BLANK">
    <p:spTree>
      <p:nvGrp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173" name="Shape 173"/>
        <p:cNvGr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p:nvPr/>
      </p:nvGrpSpPr>
      <p:gr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0" y="0"/>
          <a:ext cx="0" cy="0"/>
          <a:chOff x="0" y="0"/>
          <a:chExt cx="0" cy="0"/>
        </a:xfrm>
      </p:grpSpPr>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174" name="Google Shape;174;p31"/>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idx="10" type="dt"/>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342900" y="8475134"/>
            <a:ext cx="1600200" cy="486833"/>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ctr" anchorCtr="0" bIns="45700" lIns="91425" rIns="91425" spcFirstLastPara="1" tIns="45700" wrap="square">
            <a:noAutofit/>
          </a:bodyPr>
          <a:lstStyle>
            <a:lvl1pPr algn="l" lvl="0">
              <a:lnSpc>
                <a:spcPct val="100000"/>
              </a:lnSpc>
              <a:spcBef>
                <a:spcPts val="0"/>
              </a:spcBef>
              <a:spcAft>
                <a:spcPts val="0"/>
              </a:spcAft>
              <a:buClr>
                <a:srgbClr val="888888"/>
              </a:buClr>
              <a:buSzPts val="1800"/>
              <a:buNone/>
              <a:defRPr>
                <a:uFillTx/>
              </a:defRPr>
            </a:lvl1pPr>
            <a:lvl2pPr algn="l" lvl="1">
              <a:lnSpc>
                <a:spcPct val="100000"/>
              </a:lnSpc>
              <a:spcBef>
                <a:spcPts val="0"/>
              </a:spcBef>
              <a:spcAft>
                <a:spcPts val="0"/>
              </a:spcAft>
              <a:buClr>
                <a:srgbClr val="000000"/>
              </a:buClr>
              <a:buSzPts val="1800"/>
              <a:buNone/>
              <a:defRPr>
                <a:uFillTx/>
              </a:defRPr>
            </a:lvl2pPr>
            <a:lvl3pPr algn="l" lvl="2">
              <a:lnSpc>
                <a:spcPct val="100000"/>
              </a:lnSpc>
              <a:spcBef>
                <a:spcPts val="0"/>
              </a:spcBef>
              <a:spcAft>
                <a:spcPts val="0"/>
              </a:spcAft>
              <a:buClr>
                <a:srgbClr val="000000"/>
              </a:buClr>
              <a:buSzPts val="1800"/>
              <a:buNone/>
              <a:defRPr>
                <a:uFillTx/>
              </a:defRPr>
            </a:lvl3pPr>
            <a:lvl4pPr algn="l" lvl="3">
              <a:lnSpc>
                <a:spcPct val="100000"/>
              </a:lnSpc>
              <a:spcBef>
                <a:spcPts val="0"/>
              </a:spcBef>
              <a:spcAft>
                <a:spcPts val="0"/>
              </a:spcAft>
              <a:buClr>
                <a:srgbClr val="000000"/>
              </a:buClr>
              <a:buSzPts val="1800"/>
              <a:buNone/>
              <a:defRPr>
                <a:uFillTx/>
              </a:defRPr>
            </a:lvl4pPr>
            <a:lvl5pPr algn="l" lvl="4">
              <a:lnSpc>
                <a:spcPct val="100000"/>
              </a:lnSpc>
              <a:spcBef>
                <a:spcPts val="0"/>
              </a:spcBef>
              <a:spcAft>
                <a:spcPts val="0"/>
              </a:spcAft>
              <a:buClr>
                <a:srgbClr val="000000"/>
              </a:buClr>
              <a:buSzPts val="1800"/>
              <a:buNone/>
              <a:defRPr>
                <a:uFillTx/>
              </a:defRPr>
            </a:lvl5pPr>
            <a:lvl6pPr algn="l" lvl="5">
              <a:lnSpc>
                <a:spcPct val="100000"/>
              </a:lnSpc>
              <a:spcBef>
                <a:spcPts val="0"/>
              </a:spcBef>
              <a:spcAft>
                <a:spcPts val="0"/>
              </a:spcAft>
              <a:buClr>
                <a:srgbClr val="000000"/>
              </a:buClr>
              <a:buSzPts val="1800"/>
              <a:buNone/>
              <a:defRPr>
                <a:uFillTx/>
              </a:defRPr>
            </a:lvl6pPr>
            <a:lvl7pPr algn="l" lvl="6">
              <a:lnSpc>
                <a:spcPct val="100000"/>
              </a:lnSpc>
              <a:spcBef>
                <a:spcPts val="0"/>
              </a:spcBef>
              <a:spcAft>
                <a:spcPts val="0"/>
              </a:spcAft>
              <a:buClr>
                <a:srgbClr val="000000"/>
              </a:buClr>
              <a:buSzPts val="1800"/>
              <a:buNone/>
              <a:defRPr>
                <a:uFillTx/>
              </a:defRPr>
            </a:lvl7pPr>
            <a:lvl8pPr algn="l" lvl="7">
              <a:lnSpc>
                <a:spcPct val="100000"/>
              </a:lnSpc>
              <a:spcBef>
                <a:spcPts val="0"/>
              </a:spcBef>
              <a:spcAft>
                <a:spcPts val="0"/>
              </a:spcAft>
              <a:buClr>
                <a:srgbClr val="000000"/>
              </a:buClr>
              <a:buSzPts val="1800"/>
              <a:buNone/>
              <a:defRPr>
                <a:uFillTx/>
              </a:defRPr>
            </a:lvl8pPr>
            <a:lvl9pPr algn="l" lvl="8">
              <a:lnSpc>
                <a:spcPct val="100000"/>
              </a:lnSpc>
              <a:spcBef>
                <a:spcPts val="0"/>
              </a:spcBef>
              <a:spcAft>
                <a:spcPts val="0"/>
              </a:spcAft>
              <a:buClr>
                <a:srgbClr val="000000"/>
              </a:buClr>
              <a:buSzPts val="1800"/>
              <a:buNone/>
              <a:defRPr>
                <a:uFillTx/>
              </a:defRPr>
            </a:lvl9pPr>
          </a:lstStyle>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175" name="Google Shape;175;p31"/>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idx="11" type="ftr"/>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2343150" y="8475134"/>
            <a:ext cx="2171700" cy="486833"/>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ctr" anchorCtr="0" bIns="45700" lIns="91425" rIns="91425" spcFirstLastPara="1" tIns="45700" wrap="square">
            <a:noAutofit/>
          </a:bodyPr>
          <a:lstStyle>
            <a:lvl1pPr algn="ctr" lvl="0">
              <a:lnSpc>
                <a:spcPct val="100000"/>
              </a:lnSpc>
              <a:spcBef>
                <a:spcPts val="0"/>
              </a:spcBef>
              <a:spcAft>
                <a:spcPts val="0"/>
              </a:spcAft>
              <a:buClr>
                <a:srgbClr val="888888"/>
              </a:buClr>
              <a:buSzPts val="1800"/>
              <a:buNone/>
              <a:defRPr>
                <a:uFillTx/>
              </a:defRPr>
            </a:lvl1pPr>
            <a:lvl2pPr algn="l" lvl="1">
              <a:lnSpc>
                <a:spcPct val="100000"/>
              </a:lnSpc>
              <a:spcBef>
                <a:spcPts val="0"/>
              </a:spcBef>
              <a:spcAft>
                <a:spcPts val="0"/>
              </a:spcAft>
              <a:buClr>
                <a:srgbClr val="000000"/>
              </a:buClr>
              <a:buSzPts val="1800"/>
              <a:buNone/>
              <a:defRPr>
                <a:uFillTx/>
              </a:defRPr>
            </a:lvl2pPr>
            <a:lvl3pPr algn="l" lvl="2">
              <a:lnSpc>
                <a:spcPct val="100000"/>
              </a:lnSpc>
              <a:spcBef>
                <a:spcPts val="0"/>
              </a:spcBef>
              <a:spcAft>
                <a:spcPts val="0"/>
              </a:spcAft>
              <a:buClr>
                <a:srgbClr val="000000"/>
              </a:buClr>
              <a:buSzPts val="1800"/>
              <a:buNone/>
              <a:defRPr>
                <a:uFillTx/>
              </a:defRPr>
            </a:lvl3pPr>
            <a:lvl4pPr algn="l" lvl="3">
              <a:lnSpc>
                <a:spcPct val="100000"/>
              </a:lnSpc>
              <a:spcBef>
                <a:spcPts val="0"/>
              </a:spcBef>
              <a:spcAft>
                <a:spcPts val="0"/>
              </a:spcAft>
              <a:buClr>
                <a:srgbClr val="000000"/>
              </a:buClr>
              <a:buSzPts val="1800"/>
              <a:buNone/>
              <a:defRPr>
                <a:uFillTx/>
              </a:defRPr>
            </a:lvl4pPr>
            <a:lvl5pPr algn="l" lvl="4">
              <a:lnSpc>
                <a:spcPct val="100000"/>
              </a:lnSpc>
              <a:spcBef>
                <a:spcPts val="0"/>
              </a:spcBef>
              <a:spcAft>
                <a:spcPts val="0"/>
              </a:spcAft>
              <a:buClr>
                <a:srgbClr val="000000"/>
              </a:buClr>
              <a:buSzPts val="1800"/>
              <a:buNone/>
              <a:defRPr>
                <a:uFillTx/>
              </a:defRPr>
            </a:lvl5pPr>
            <a:lvl6pPr algn="l" lvl="5">
              <a:lnSpc>
                <a:spcPct val="100000"/>
              </a:lnSpc>
              <a:spcBef>
                <a:spcPts val="0"/>
              </a:spcBef>
              <a:spcAft>
                <a:spcPts val="0"/>
              </a:spcAft>
              <a:buClr>
                <a:srgbClr val="000000"/>
              </a:buClr>
              <a:buSzPts val="1800"/>
              <a:buNone/>
              <a:defRPr>
                <a:uFillTx/>
              </a:defRPr>
            </a:lvl6pPr>
            <a:lvl7pPr algn="l" lvl="6">
              <a:lnSpc>
                <a:spcPct val="100000"/>
              </a:lnSpc>
              <a:spcBef>
                <a:spcPts val="0"/>
              </a:spcBef>
              <a:spcAft>
                <a:spcPts val="0"/>
              </a:spcAft>
              <a:buClr>
                <a:srgbClr val="000000"/>
              </a:buClr>
              <a:buSzPts val="1800"/>
              <a:buNone/>
              <a:defRPr>
                <a:uFillTx/>
              </a:defRPr>
            </a:lvl7pPr>
            <a:lvl8pPr algn="l" lvl="7">
              <a:lnSpc>
                <a:spcPct val="100000"/>
              </a:lnSpc>
              <a:spcBef>
                <a:spcPts val="0"/>
              </a:spcBef>
              <a:spcAft>
                <a:spcPts val="0"/>
              </a:spcAft>
              <a:buClr>
                <a:srgbClr val="000000"/>
              </a:buClr>
              <a:buSzPts val="1800"/>
              <a:buNone/>
              <a:defRPr>
                <a:uFillTx/>
              </a:defRPr>
            </a:lvl8pPr>
            <a:lvl9pPr algn="l" lvl="8">
              <a:lnSpc>
                <a:spcPct val="100000"/>
              </a:lnSpc>
              <a:spcBef>
                <a:spcPts val="0"/>
              </a:spcBef>
              <a:spcAft>
                <a:spcPts val="0"/>
              </a:spcAft>
              <a:buClr>
                <a:srgbClr val="000000"/>
              </a:buClr>
              <a:buSzPts val="1800"/>
              <a:buNone/>
              <a:defRPr>
                <a:uFillTx/>
              </a:defRPr>
            </a:lvl9pPr>
          </a:lstStyle>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176" name="Google Shape;176;p31"/>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idx="12" type="sldNum"/>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4914900" y="8475134"/>
            <a:ext cx="1600200" cy="486833"/>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ctr" anchorCtr="0" bIns="45700" lIns="91425" rIns="91425" spcFirstLastPara="1" tIns="45700" wrap="square">
            <a:noAutofit/>
          </a:bodyPr>
          <a:lstStyle>
            <a:lvl1pPr algn="r" indent="0" lvl="0"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1pPr>
            <a:lvl2pPr algn="r" indent="0" lvl="1"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2pPr>
            <a:lvl3pPr algn="r" indent="0" lvl="2"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3pPr>
            <a:lvl4pPr algn="r" indent="0" lvl="3"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4pPr>
            <a:lvl5pPr algn="r" indent="0" lvl="4"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5pPr>
            <a:lvl6pPr algn="r" indent="0" lvl="5"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6pPr>
            <a:lvl7pPr algn="r" indent="0" lvl="6"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7pPr>
            <a:lvl8pPr algn="r" indent="0" lvl="7"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8pPr>
            <a:lvl9pPr algn="r" indent="0" lvl="8"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9pPr>
          </a:lstStyle>
          <a:p>
            <a:pPr algn="r" indent="0" lvl="0" marL="0" rtl="0">
              <a:spcBef>
                <a:spcPts val="0"/>
              </a:spcBef>
              <a:spcAft>
                <a:spcPts val="0"/>
              </a:spcAft>
              <a:buNone/>
            </a:pPr>
            <a:fld id="{00000000-1234-1234-1234-123412341234}" type="slidenum">
              <a:rPr lang="es-ES">
                <a:uFillTx/>
              </a:rPr>
              <a:t>‹#›</a:t>
            </a:fld>
            <a:endParaRPr>
              <a:uFillTx/>
            </a:endParaRPr>
          </a:p>
        </p:txBody>
      </p:sp>
    </p:spTree>
  </p:cSld>
  <p:clrMapOv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masterClrMapping/>
  </p:clrMapOvr>
</p:sldLayout>
</file>

<file path=ppt/slideLayouts/slideLayout3.xml><?xml version="1.0" encoding="utf-8"?>
<p:sldLayout xmlns:a="http://schemas.openxmlformats.org/drawingml/2006/main" xmlns:p="http://schemas.openxmlformats.org/presentationml/2006/main" xmlns:s="http://schemas.openxmlformats.org/officeDocument/2006/sharedTypes" xmlns:r="http://schemas.openxmlformats.org/officeDocument/2006/relationships">
  <p:cSld name="Título y objetos">
    <p:spTree>
      <p:nvGrp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15" name="Shape 15"/>
        <p:cNvGr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p:nvPr/>
      </p:nvGrpSpPr>
      <p:gr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0" y="0"/>
          <a:ext cx="0" cy="0"/>
          <a:chOff x="0" y="0"/>
          <a:chExt cx="0" cy="0"/>
        </a:xfrm>
      </p:grpSpPr>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16" name="Google Shape;16;p17"/>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type="title"/>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342900" y="366183"/>
            <a:ext cx="6172200" cy="1524001"/>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ctr" anchorCtr="0" bIns="45700" lIns="45700" rIns="45700" spcFirstLastPara="1" tIns="45700" wrap="square">
            <a:normAutofit/>
          </a:bodyPr>
          <a:lstStyle>
            <a:lvl1pPr algn="ctr" lvl="0">
              <a:lnSpc>
                <a:spcPct val="100000"/>
              </a:lnSpc>
              <a:spcBef>
                <a:spcPts val="0"/>
              </a:spcBef>
              <a:spcAft>
                <a:spcPts val="0"/>
              </a:spcAft>
              <a:buClr>
                <a:srgbClr val="000000"/>
              </a:buClr>
              <a:buSzPts val="1800"/>
              <a:buNone/>
              <a:defRPr>
                <a:uFillTx/>
              </a:defRPr>
            </a:lvl1pPr>
            <a:lvl2pPr algn="ctr" lvl="1">
              <a:lnSpc>
                <a:spcPct val="100000"/>
              </a:lnSpc>
              <a:spcBef>
                <a:spcPts val="0"/>
              </a:spcBef>
              <a:spcAft>
                <a:spcPts val="0"/>
              </a:spcAft>
              <a:buClr>
                <a:srgbClr val="000000"/>
              </a:buClr>
              <a:buSzPts val="1800"/>
              <a:buNone/>
              <a:defRPr>
                <a:uFillTx/>
              </a:defRPr>
            </a:lvl2pPr>
            <a:lvl3pPr algn="ctr" lvl="2">
              <a:lnSpc>
                <a:spcPct val="100000"/>
              </a:lnSpc>
              <a:spcBef>
                <a:spcPts val="0"/>
              </a:spcBef>
              <a:spcAft>
                <a:spcPts val="0"/>
              </a:spcAft>
              <a:buClr>
                <a:srgbClr val="000000"/>
              </a:buClr>
              <a:buSzPts val="1800"/>
              <a:buNone/>
              <a:defRPr>
                <a:uFillTx/>
              </a:defRPr>
            </a:lvl3pPr>
            <a:lvl4pPr algn="ctr" lvl="3">
              <a:lnSpc>
                <a:spcPct val="100000"/>
              </a:lnSpc>
              <a:spcBef>
                <a:spcPts val="0"/>
              </a:spcBef>
              <a:spcAft>
                <a:spcPts val="0"/>
              </a:spcAft>
              <a:buClr>
                <a:srgbClr val="000000"/>
              </a:buClr>
              <a:buSzPts val="1800"/>
              <a:buNone/>
              <a:defRPr>
                <a:uFillTx/>
              </a:defRPr>
            </a:lvl4pPr>
            <a:lvl5pPr algn="ctr" lvl="4">
              <a:lnSpc>
                <a:spcPct val="100000"/>
              </a:lnSpc>
              <a:spcBef>
                <a:spcPts val="0"/>
              </a:spcBef>
              <a:spcAft>
                <a:spcPts val="0"/>
              </a:spcAft>
              <a:buClr>
                <a:srgbClr val="000000"/>
              </a:buClr>
              <a:buSzPts val="1800"/>
              <a:buNone/>
              <a:defRPr>
                <a:uFillTx/>
              </a:defRPr>
            </a:lvl5pPr>
            <a:lvl6pPr algn="ctr" lvl="5">
              <a:lnSpc>
                <a:spcPct val="100000"/>
              </a:lnSpc>
              <a:spcBef>
                <a:spcPts val="0"/>
              </a:spcBef>
              <a:spcAft>
                <a:spcPts val="0"/>
              </a:spcAft>
              <a:buClr>
                <a:srgbClr val="000000"/>
              </a:buClr>
              <a:buSzPts val="1800"/>
              <a:buNone/>
              <a:defRPr>
                <a:uFillTx/>
              </a:defRPr>
            </a:lvl6pPr>
            <a:lvl7pPr algn="ctr" lvl="6">
              <a:lnSpc>
                <a:spcPct val="100000"/>
              </a:lnSpc>
              <a:spcBef>
                <a:spcPts val="0"/>
              </a:spcBef>
              <a:spcAft>
                <a:spcPts val="0"/>
              </a:spcAft>
              <a:buClr>
                <a:srgbClr val="000000"/>
              </a:buClr>
              <a:buSzPts val="1800"/>
              <a:buNone/>
              <a:defRPr>
                <a:uFillTx/>
              </a:defRPr>
            </a:lvl7pPr>
            <a:lvl8pPr algn="ctr" lvl="7">
              <a:lnSpc>
                <a:spcPct val="100000"/>
              </a:lnSpc>
              <a:spcBef>
                <a:spcPts val="0"/>
              </a:spcBef>
              <a:spcAft>
                <a:spcPts val="0"/>
              </a:spcAft>
              <a:buClr>
                <a:srgbClr val="000000"/>
              </a:buClr>
              <a:buSzPts val="1800"/>
              <a:buNone/>
              <a:defRPr>
                <a:uFillTx/>
              </a:defRPr>
            </a:lvl8pPr>
            <a:lvl9pPr algn="ctr" lvl="8">
              <a:lnSpc>
                <a:spcPct val="100000"/>
              </a:lnSpc>
              <a:spcBef>
                <a:spcPts val="0"/>
              </a:spcBef>
              <a:spcAft>
                <a:spcPts val="0"/>
              </a:spcAft>
              <a:buClr>
                <a:srgbClr val="000000"/>
              </a:buClr>
              <a:buSzPts val="1800"/>
              <a:buNone/>
              <a:defRPr>
                <a:uFillTx/>
              </a:defRPr>
            </a:lvl9pPr>
          </a:lstStyle>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17" name="Google Shape;17;p17"/>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idx="1" type="body"/>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342900" y="2133600"/>
            <a:ext cx="6172200" cy="6034618"/>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t" anchorCtr="0" bIns="45700" lIns="45700" rIns="45700" spcFirstLastPara="1" tIns="45700" wrap="square">
            <a:normAutofit/>
          </a:bodyPr>
          <a:lstStyle>
            <a:lvl1pPr algn="l" indent="-342900" lvl="0" marL="457200">
              <a:lnSpc>
                <a:spcPct val="100000"/>
              </a:lnSpc>
              <a:spcBef>
                <a:spcPts val="700"/>
              </a:spcBef>
              <a:spcAft>
                <a:spcPts val="0"/>
              </a:spcAft>
              <a:buClr>
                <a:srgbClr val="000000"/>
              </a:buClr>
              <a:buSzPts val="1800"/>
              <a:buChar char="•"/>
              <a:defRPr>
                <a:uFillTx/>
              </a:defRPr>
            </a:lvl1pPr>
            <a:lvl2pPr algn="l" indent="-342900" lvl="1" marL="914400">
              <a:lnSpc>
                <a:spcPct val="100000"/>
              </a:lnSpc>
              <a:spcBef>
                <a:spcPts val="700"/>
              </a:spcBef>
              <a:spcAft>
                <a:spcPts val="0"/>
              </a:spcAft>
              <a:buClr>
                <a:srgbClr val="000000"/>
              </a:buClr>
              <a:buSzPts val="1800"/>
              <a:buChar char="–"/>
              <a:defRPr>
                <a:uFillTx/>
              </a:defRPr>
            </a:lvl2pPr>
            <a:lvl3pPr algn="l" indent="-342900" lvl="2" marL="1371600">
              <a:lnSpc>
                <a:spcPct val="100000"/>
              </a:lnSpc>
              <a:spcBef>
                <a:spcPts val="700"/>
              </a:spcBef>
              <a:spcAft>
                <a:spcPts val="0"/>
              </a:spcAft>
              <a:buClr>
                <a:srgbClr val="000000"/>
              </a:buClr>
              <a:buSzPts val="1800"/>
              <a:buChar char="•"/>
              <a:defRPr>
                <a:uFillTx/>
              </a:defRPr>
            </a:lvl3pPr>
            <a:lvl4pPr algn="l" indent="-342900" lvl="3" marL="1828800">
              <a:lnSpc>
                <a:spcPct val="100000"/>
              </a:lnSpc>
              <a:spcBef>
                <a:spcPts val="700"/>
              </a:spcBef>
              <a:spcAft>
                <a:spcPts val="0"/>
              </a:spcAft>
              <a:buClr>
                <a:srgbClr val="000000"/>
              </a:buClr>
              <a:buSzPts val="1800"/>
              <a:buChar char="–"/>
              <a:defRPr>
                <a:uFillTx/>
              </a:defRPr>
            </a:lvl4pPr>
            <a:lvl5pPr algn="l" indent="-342900" lvl="4" marL="2286000">
              <a:lnSpc>
                <a:spcPct val="100000"/>
              </a:lnSpc>
              <a:spcBef>
                <a:spcPts val="700"/>
              </a:spcBef>
              <a:spcAft>
                <a:spcPts val="0"/>
              </a:spcAft>
              <a:buClr>
                <a:srgbClr val="000000"/>
              </a:buClr>
              <a:buSzPts val="1800"/>
              <a:buChar char="»"/>
              <a:defRPr>
                <a:uFillTx/>
              </a:defRPr>
            </a:lvl5pPr>
            <a:lvl6pPr algn="l" indent="-342900" lvl="5" marL="2743200">
              <a:lnSpc>
                <a:spcPct val="100000"/>
              </a:lnSpc>
              <a:spcBef>
                <a:spcPts val="700"/>
              </a:spcBef>
              <a:spcAft>
                <a:spcPts val="0"/>
              </a:spcAft>
              <a:buClr>
                <a:srgbClr val="000000"/>
              </a:buClr>
              <a:buSzPts val="1800"/>
              <a:buChar char="•"/>
              <a:defRPr>
                <a:uFillTx/>
              </a:defRPr>
            </a:lvl6pPr>
            <a:lvl7pPr algn="l" indent="-342900" lvl="6" marL="3200400">
              <a:lnSpc>
                <a:spcPct val="100000"/>
              </a:lnSpc>
              <a:spcBef>
                <a:spcPts val="700"/>
              </a:spcBef>
              <a:spcAft>
                <a:spcPts val="0"/>
              </a:spcAft>
              <a:buClr>
                <a:srgbClr val="000000"/>
              </a:buClr>
              <a:buSzPts val="1800"/>
              <a:buChar char="•"/>
              <a:defRPr>
                <a:uFillTx/>
              </a:defRPr>
            </a:lvl7pPr>
            <a:lvl8pPr algn="l" indent="-342900" lvl="7" marL="3657600">
              <a:lnSpc>
                <a:spcPct val="100000"/>
              </a:lnSpc>
              <a:spcBef>
                <a:spcPts val="700"/>
              </a:spcBef>
              <a:spcAft>
                <a:spcPts val="0"/>
              </a:spcAft>
              <a:buClr>
                <a:srgbClr val="000000"/>
              </a:buClr>
              <a:buSzPts val="1800"/>
              <a:buChar char="•"/>
              <a:defRPr>
                <a:uFillTx/>
              </a:defRPr>
            </a:lvl8pPr>
            <a:lvl9pPr algn="l" indent="-342900" lvl="8" marL="4114800">
              <a:lnSpc>
                <a:spcPct val="100000"/>
              </a:lnSpc>
              <a:spcBef>
                <a:spcPts val="700"/>
              </a:spcBef>
              <a:spcAft>
                <a:spcPts val="0"/>
              </a:spcAft>
              <a:buClr>
                <a:srgbClr val="000000"/>
              </a:buClr>
              <a:buSzPts val="1800"/>
              <a:buChar char="•"/>
              <a:defRPr>
                <a:uFillTx/>
              </a:defRPr>
            </a:lvl9pPr>
          </a:lstStyle>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18" name="Google Shape;18;p17"/>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idx="12" type="sldNum"/>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6251118" y="8583930"/>
            <a:ext cx="263983" cy="269241"/>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ctr" anchorCtr="0" bIns="45700" lIns="45700" rIns="45700" spcFirstLastPara="1" tIns="45700" wrap="square">
            <a:spAutoFit/>
          </a:bodyPr>
          <a:lstStyle>
            <a:lvl1pPr algn="r" indent="0" lvl="0"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1pPr>
            <a:lvl2pPr algn="r" indent="0" lvl="1"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2pPr>
            <a:lvl3pPr algn="r" indent="0" lvl="2"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3pPr>
            <a:lvl4pPr algn="r" indent="0" lvl="3"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4pPr>
            <a:lvl5pPr algn="r" indent="0" lvl="4"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5pPr>
            <a:lvl6pPr algn="r" indent="0" lvl="5"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6pPr>
            <a:lvl7pPr algn="r" indent="0" lvl="6"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7pPr>
            <a:lvl8pPr algn="r" indent="0" lvl="7"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8pPr>
            <a:lvl9pPr algn="r" indent="0" lvl="8"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9pPr>
          </a:lstStyle>
          <a:p>
            <a:pPr algn="r" indent="0" lvl="0" marL="0" rtl="0">
              <a:spcBef>
                <a:spcPts val="0"/>
              </a:spcBef>
              <a:spcAft>
                <a:spcPts val="0"/>
              </a:spcAft>
              <a:buNone/>
            </a:pPr>
            <a:fld id="{00000000-1234-1234-1234-123412341234}" type="slidenum">
              <a:rPr lang="es-ES">
                <a:uFillTx/>
              </a:rPr>
              <a:t>‹#›</a:t>
            </a:fld>
            <a:endParaRPr>
              <a:uFillTx/>
            </a:endParaRPr>
          </a:p>
        </p:txBody>
      </p:sp>
    </p:spTree>
  </p:cSld>
  <p:clrMapOv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masterClrMapping/>
  </p:clrMapOvr>
</p:sldLayout>
</file>

<file path=ppt/slideLayouts/slideLayout30.xml><?xml version="1.0" encoding="utf-8"?>
<p:sldLayout xmlns:a="http://schemas.openxmlformats.org/drawingml/2006/main" xmlns:p="http://schemas.openxmlformats.org/presentationml/2006/main" xmlns:s="http://schemas.openxmlformats.org/officeDocument/2006/sharedTypes" xmlns:r="http://schemas.openxmlformats.org/officeDocument/2006/relationships" type="objTx">
  <p:cSld name="OBJECT_WITH_CAPTION_TEXT">
    <p:spTree>
      <p:nvGrp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177" name="Shape 177"/>
        <p:cNvGr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p:nvPr/>
      </p:nvGrpSpPr>
      <p:gr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0" y="0"/>
          <a:ext cx="0" cy="0"/>
          <a:chOff x="0" y="0"/>
          <a:chExt cx="0" cy="0"/>
        </a:xfrm>
      </p:grpSpPr>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178" name="Google Shape;178;p32"/>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type="title"/>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342900" y="364067"/>
            <a:ext cx="2256235" cy="1549400"/>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b" anchorCtr="0" bIns="45700" lIns="91425" rIns="91425" spcFirstLastPara="1" tIns="45700" wrap="square">
            <a:normAutofit/>
          </a:bodyPr>
          <a:lstStyle>
            <a:lvl1pPr algn="l" lvl="0">
              <a:lnSpc>
                <a:spcPct val="100000"/>
              </a:lnSpc>
              <a:spcBef>
                <a:spcPts val="0"/>
              </a:spcBef>
              <a:spcAft>
                <a:spcPts val="0"/>
              </a:spcAft>
              <a:buClr>
                <a:schemeClr val="dk1"/>
              </a:buClr>
              <a:buSzPts val="2000"/>
              <a:buFont typeface="Calibri"/>
              <a:buNone/>
              <a:defRPr b="1" sz="2000">
                <a:uFillTx/>
              </a:defRPr>
            </a:lvl1pPr>
            <a:lvl2pPr algn="l" lvl="1">
              <a:lnSpc>
                <a:spcPct val="100000"/>
              </a:lnSpc>
              <a:spcBef>
                <a:spcPts val="0"/>
              </a:spcBef>
              <a:spcAft>
                <a:spcPts val="0"/>
              </a:spcAft>
              <a:buSzPts val="1400"/>
              <a:buNone/>
              <a:defRPr>
                <a:uFillTx/>
              </a:defRPr>
            </a:lvl2pPr>
            <a:lvl3pPr algn="l" lvl="2">
              <a:lnSpc>
                <a:spcPct val="100000"/>
              </a:lnSpc>
              <a:spcBef>
                <a:spcPts val="0"/>
              </a:spcBef>
              <a:spcAft>
                <a:spcPts val="0"/>
              </a:spcAft>
              <a:buSzPts val="1400"/>
              <a:buNone/>
              <a:defRPr>
                <a:uFillTx/>
              </a:defRPr>
            </a:lvl3pPr>
            <a:lvl4pPr algn="l" lvl="3">
              <a:lnSpc>
                <a:spcPct val="100000"/>
              </a:lnSpc>
              <a:spcBef>
                <a:spcPts val="0"/>
              </a:spcBef>
              <a:spcAft>
                <a:spcPts val="0"/>
              </a:spcAft>
              <a:buSzPts val="1400"/>
              <a:buNone/>
              <a:defRPr>
                <a:uFillTx/>
              </a:defRPr>
            </a:lvl4pPr>
            <a:lvl5pPr algn="l" lvl="4">
              <a:lnSpc>
                <a:spcPct val="100000"/>
              </a:lnSpc>
              <a:spcBef>
                <a:spcPts val="0"/>
              </a:spcBef>
              <a:spcAft>
                <a:spcPts val="0"/>
              </a:spcAft>
              <a:buSzPts val="1400"/>
              <a:buNone/>
              <a:defRPr>
                <a:uFillTx/>
              </a:defRPr>
            </a:lvl5pPr>
            <a:lvl6pPr algn="l" lvl="5">
              <a:lnSpc>
                <a:spcPct val="100000"/>
              </a:lnSpc>
              <a:spcBef>
                <a:spcPts val="0"/>
              </a:spcBef>
              <a:spcAft>
                <a:spcPts val="0"/>
              </a:spcAft>
              <a:buSzPts val="1400"/>
              <a:buNone/>
              <a:defRPr>
                <a:uFillTx/>
              </a:defRPr>
            </a:lvl6pPr>
            <a:lvl7pPr algn="l" lvl="6">
              <a:lnSpc>
                <a:spcPct val="100000"/>
              </a:lnSpc>
              <a:spcBef>
                <a:spcPts val="0"/>
              </a:spcBef>
              <a:spcAft>
                <a:spcPts val="0"/>
              </a:spcAft>
              <a:buSzPts val="1400"/>
              <a:buNone/>
              <a:defRPr>
                <a:uFillTx/>
              </a:defRPr>
            </a:lvl7pPr>
            <a:lvl8pPr algn="l" lvl="7">
              <a:lnSpc>
                <a:spcPct val="100000"/>
              </a:lnSpc>
              <a:spcBef>
                <a:spcPts val="0"/>
              </a:spcBef>
              <a:spcAft>
                <a:spcPts val="0"/>
              </a:spcAft>
              <a:buSzPts val="1400"/>
              <a:buNone/>
              <a:defRPr>
                <a:uFillTx/>
              </a:defRPr>
            </a:lvl8pPr>
            <a:lvl9pPr algn="l" lvl="8">
              <a:lnSpc>
                <a:spcPct val="100000"/>
              </a:lnSpc>
              <a:spcBef>
                <a:spcPts val="0"/>
              </a:spcBef>
              <a:spcAft>
                <a:spcPts val="0"/>
              </a:spcAft>
              <a:buSzPts val="1400"/>
              <a:buNone/>
              <a:defRPr>
                <a:uFillTx/>
              </a:defRPr>
            </a:lvl9pPr>
          </a:lstStyle>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179" name="Google Shape;179;p32"/>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idx="1" type="body"/>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2681287" y="364067"/>
            <a:ext cx="3833813" cy="7804151"/>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t" anchorCtr="0" bIns="45700" lIns="91425" rIns="91425" spcFirstLastPara="1" tIns="45700" wrap="square">
            <a:normAutofit/>
          </a:bodyPr>
          <a:lstStyle>
            <a:lvl1pPr algn="l" indent="-431800" lvl="0" marL="457200">
              <a:lnSpc>
                <a:spcPct val="100000"/>
              </a:lnSpc>
              <a:spcBef>
                <a:spcPts val="640"/>
              </a:spcBef>
              <a:spcAft>
                <a:spcPts val="0"/>
              </a:spcAft>
              <a:buClr>
                <a:schemeClr val="dk1"/>
              </a:buClr>
              <a:buSzPts val="3200"/>
              <a:buChar char="•"/>
              <a:defRPr sz="3200">
                <a:uFillTx/>
              </a:defRPr>
            </a:lvl1pPr>
            <a:lvl2pPr algn="l" indent="-406400" lvl="1" marL="914400">
              <a:lnSpc>
                <a:spcPct val="100000"/>
              </a:lnSpc>
              <a:spcBef>
                <a:spcPts val="560"/>
              </a:spcBef>
              <a:spcAft>
                <a:spcPts val="0"/>
              </a:spcAft>
              <a:buClr>
                <a:schemeClr val="dk1"/>
              </a:buClr>
              <a:buSzPts val="2800"/>
              <a:buChar char="–"/>
              <a:defRPr sz="2800">
                <a:uFillTx/>
              </a:defRPr>
            </a:lvl2pPr>
            <a:lvl3pPr algn="l" indent="-381000" lvl="2" marL="1371600">
              <a:lnSpc>
                <a:spcPct val="100000"/>
              </a:lnSpc>
              <a:spcBef>
                <a:spcPts val="480"/>
              </a:spcBef>
              <a:spcAft>
                <a:spcPts val="0"/>
              </a:spcAft>
              <a:buClr>
                <a:schemeClr val="dk1"/>
              </a:buClr>
              <a:buSzPts val="2400"/>
              <a:buChar char="•"/>
              <a:defRPr sz="2400">
                <a:uFillTx/>
              </a:defRPr>
            </a:lvl3pPr>
            <a:lvl4pPr algn="l" indent="-355600" lvl="3" marL="1828800">
              <a:lnSpc>
                <a:spcPct val="100000"/>
              </a:lnSpc>
              <a:spcBef>
                <a:spcPts val="400"/>
              </a:spcBef>
              <a:spcAft>
                <a:spcPts val="0"/>
              </a:spcAft>
              <a:buClr>
                <a:schemeClr val="dk1"/>
              </a:buClr>
              <a:buSzPts val="2000"/>
              <a:buChar char="–"/>
              <a:defRPr sz="2000">
                <a:uFillTx/>
              </a:defRPr>
            </a:lvl4pPr>
            <a:lvl5pPr algn="l" indent="-355600" lvl="4" marL="2286000">
              <a:lnSpc>
                <a:spcPct val="100000"/>
              </a:lnSpc>
              <a:spcBef>
                <a:spcPts val="400"/>
              </a:spcBef>
              <a:spcAft>
                <a:spcPts val="0"/>
              </a:spcAft>
              <a:buClr>
                <a:schemeClr val="dk1"/>
              </a:buClr>
              <a:buSzPts val="2000"/>
              <a:buChar char="»"/>
              <a:defRPr sz="2000">
                <a:uFillTx/>
              </a:defRPr>
            </a:lvl5pPr>
            <a:lvl6pPr algn="l" indent="-355600" lvl="5" marL="2743200">
              <a:lnSpc>
                <a:spcPct val="100000"/>
              </a:lnSpc>
              <a:spcBef>
                <a:spcPts val="400"/>
              </a:spcBef>
              <a:spcAft>
                <a:spcPts val="0"/>
              </a:spcAft>
              <a:buClr>
                <a:schemeClr val="dk1"/>
              </a:buClr>
              <a:buSzPts val="2000"/>
              <a:buChar char="•"/>
              <a:defRPr sz="2000">
                <a:uFillTx/>
              </a:defRPr>
            </a:lvl6pPr>
            <a:lvl7pPr algn="l" indent="-355600" lvl="6" marL="3200400">
              <a:lnSpc>
                <a:spcPct val="100000"/>
              </a:lnSpc>
              <a:spcBef>
                <a:spcPts val="400"/>
              </a:spcBef>
              <a:spcAft>
                <a:spcPts val="0"/>
              </a:spcAft>
              <a:buClr>
                <a:schemeClr val="dk1"/>
              </a:buClr>
              <a:buSzPts val="2000"/>
              <a:buChar char="•"/>
              <a:defRPr sz="2000">
                <a:uFillTx/>
              </a:defRPr>
            </a:lvl7pPr>
            <a:lvl8pPr algn="l" indent="-355600" lvl="7" marL="3657600">
              <a:lnSpc>
                <a:spcPct val="100000"/>
              </a:lnSpc>
              <a:spcBef>
                <a:spcPts val="400"/>
              </a:spcBef>
              <a:spcAft>
                <a:spcPts val="0"/>
              </a:spcAft>
              <a:buClr>
                <a:schemeClr val="dk1"/>
              </a:buClr>
              <a:buSzPts val="2000"/>
              <a:buChar char="•"/>
              <a:defRPr sz="2000">
                <a:uFillTx/>
              </a:defRPr>
            </a:lvl8pPr>
            <a:lvl9pPr algn="l" indent="-355600" lvl="8" marL="4114800">
              <a:lnSpc>
                <a:spcPct val="100000"/>
              </a:lnSpc>
              <a:spcBef>
                <a:spcPts val="400"/>
              </a:spcBef>
              <a:spcAft>
                <a:spcPts val="0"/>
              </a:spcAft>
              <a:buClr>
                <a:schemeClr val="dk1"/>
              </a:buClr>
              <a:buSzPts val="2000"/>
              <a:buChar char="•"/>
              <a:defRPr sz="2000">
                <a:uFillTx/>
              </a:defRPr>
            </a:lvl9pPr>
          </a:lstStyle>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180" name="Google Shape;180;p32"/>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idx="2" type="body"/>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342900" y="1913467"/>
            <a:ext cx="2256235" cy="6254751"/>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t" anchorCtr="0" bIns="45700" lIns="91425" rIns="91425" spcFirstLastPara="1" tIns="45700" wrap="square">
            <a:normAutofit/>
          </a:bodyPr>
          <a:lstStyle>
            <a:lvl1pPr algn="l" indent="-228600" lvl="0" marL="457200">
              <a:lnSpc>
                <a:spcPct val="100000"/>
              </a:lnSpc>
              <a:spcBef>
                <a:spcPts val="280"/>
              </a:spcBef>
              <a:spcAft>
                <a:spcPts val="0"/>
              </a:spcAft>
              <a:buClr>
                <a:schemeClr val="dk1"/>
              </a:buClr>
              <a:buSzPts val="1400"/>
              <a:buNone/>
              <a:defRPr sz="1400">
                <a:uFillTx/>
              </a:defRPr>
            </a:lvl1pPr>
            <a:lvl2pPr algn="l" indent="-228600" lvl="1" marL="914400">
              <a:lnSpc>
                <a:spcPct val="100000"/>
              </a:lnSpc>
              <a:spcBef>
                <a:spcPts val="240"/>
              </a:spcBef>
              <a:spcAft>
                <a:spcPts val="0"/>
              </a:spcAft>
              <a:buClr>
                <a:schemeClr val="dk1"/>
              </a:buClr>
              <a:buSzPts val="1200"/>
              <a:buNone/>
              <a:defRPr sz="1200">
                <a:uFillTx/>
              </a:defRPr>
            </a:lvl2pPr>
            <a:lvl3pPr algn="l" indent="-228600" lvl="2" marL="1371600">
              <a:lnSpc>
                <a:spcPct val="100000"/>
              </a:lnSpc>
              <a:spcBef>
                <a:spcPts val="200"/>
              </a:spcBef>
              <a:spcAft>
                <a:spcPts val="0"/>
              </a:spcAft>
              <a:buClr>
                <a:schemeClr val="dk1"/>
              </a:buClr>
              <a:buSzPts val="1000"/>
              <a:buNone/>
              <a:defRPr sz="1000">
                <a:uFillTx/>
              </a:defRPr>
            </a:lvl3pPr>
            <a:lvl4pPr algn="l" indent="-228600" lvl="3" marL="1828800">
              <a:lnSpc>
                <a:spcPct val="100000"/>
              </a:lnSpc>
              <a:spcBef>
                <a:spcPts val="180"/>
              </a:spcBef>
              <a:spcAft>
                <a:spcPts val="0"/>
              </a:spcAft>
              <a:buClr>
                <a:schemeClr val="dk1"/>
              </a:buClr>
              <a:buSzPts val="900"/>
              <a:buNone/>
              <a:defRPr sz="900">
                <a:uFillTx/>
              </a:defRPr>
            </a:lvl4pPr>
            <a:lvl5pPr algn="l" indent="-228600" lvl="4" marL="2286000">
              <a:lnSpc>
                <a:spcPct val="100000"/>
              </a:lnSpc>
              <a:spcBef>
                <a:spcPts val="180"/>
              </a:spcBef>
              <a:spcAft>
                <a:spcPts val="0"/>
              </a:spcAft>
              <a:buClr>
                <a:schemeClr val="dk1"/>
              </a:buClr>
              <a:buSzPts val="900"/>
              <a:buNone/>
              <a:defRPr sz="900">
                <a:uFillTx/>
              </a:defRPr>
            </a:lvl5pPr>
            <a:lvl6pPr algn="l" indent="-228600" lvl="5" marL="2743200">
              <a:lnSpc>
                <a:spcPct val="100000"/>
              </a:lnSpc>
              <a:spcBef>
                <a:spcPts val="180"/>
              </a:spcBef>
              <a:spcAft>
                <a:spcPts val="0"/>
              </a:spcAft>
              <a:buClr>
                <a:schemeClr val="dk1"/>
              </a:buClr>
              <a:buSzPts val="900"/>
              <a:buNone/>
              <a:defRPr sz="900">
                <a:uFillTx/>
              </a:defRPr>
            </a:lvl6pPr>
            <a:lvl7pPr algn="l" indent="-228600" lvl="6" marL="3200400">
              <a:lnSpc>
                <a:spcPct val="100000"/>
              </a:lnSpc>
              <a:spcBef>
                <a:spcPts val="180"/>
              </a:spcBef>
              <a:spcAft>
                <a:spcPts val="0"/>
              </a:spcAft>
              <a:buClr>
                <a:schemeClr val="dk1"/>
              </a:buClr>
              <a:buSzPts val="900"/>
              <a:buNone/>
              <a:defRPr sz="900">
                <a:uFillTx/>
              </a:defRPr>
            </a:lvl7pPr>
            <a:lvl8pPr algn="l" indent="-228600" lvl="7" marL="3657600">
              <a:lnSpc>
                <a:spcPct val="100000"/>
              </a:lnSpc>
              <a:spcBef>
                <a:spcPts val="180"/>
              </a:spcBef>
              <a:spcAft>
                <a:spcPts val="0"/>
              </a:spcAft>
              <a:buClr>
                <a:schemeClr val="dk1"/>
              </a:buClr>
              <a:buSzPts val="900"/>
              <a:buNone/>
              <a:defRPr sz="900">
                <a:uFillTx/>
              </a:defRPr>
            </a:lvl8pPr>
            <a:lvl9pPr algn="l" indent="-228600" lvl="8" marL="4114800">
              <a:lnSpc>
                <a:spcPct val="100000"/>
              </a:lnSpc>
              <a:spcBef>
                <a:spcPts val="180"/>
              </a:spcBef>
              <a:spcAft>
                <a:spcPts val="0"/>
              </a:spcAft>
              <a:buClr>
                <a:schemeClr val="dk1"/>
              </a:buClr>
              <a:buSzPts val="900"/>
              <a:buNone/>
              <a:defRPr sz="900">
                <a:uFillTx/>
              </a:defRPr>
            </a:lvl9pPr>
          </a:lstStyle>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181" name="Google Shape;181;p32"/>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idx="10" type="dt"/>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342900" y="8475134"/>
            <a:ext cx="1600200" cy="486833"/>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ctr" anchorCtr="0" bIns="45700" lIns="91425" rIns="91425" spcFirstLastPara="1" tIns="45700" wrap="square">
            <a:noAutofit/>
          </a:bodyPr>
          <a:lstStyle>
            <a:lvl1pPr algn="l" lvl="0">
              <a:lnSpc>
                <a:spcPct val="100000"/>
              </a:lnSpc>
              <a:spcBef>
                <a:spcPts val="0"/>
              </a:spcBef>
              <a:spcAft>
                <a:spcPts val="0"/>
              </a:spcAft>
              <a:buClr>
                <a:srgbClr val="888888"/>
              </a:buClr>
              <a:buSzPts val="1800"/>
              <a:buNone/>
              <a:defRPr>
                <a:uFillTx/>
              </a:defRPr>
            </a:lvl1pPr>
            <a:lvl2pPr algn="l" lvl="1">
              <a:lnSpc>
                <a:spcPct val="100000"/>
              </a:lnSpc>
              <a:spcBef>
                <a:spcPts val="0"/>
              </a:spcBef>
              <a:spcAft>
                <a:spcPts val="0"/>
              </a:spcAft>
              <a:buClr>
                <a:srgbClr val="000000"/>
              </a:buClr>
              <a:buSzPts val="1800"/>
              <a:buNone/>
              <a:defRPr>
                <a:uFillTx/>
              </a:defRPr>
            </a:lvl2pPr>
            <a:lvl3pPr algn="l" lvl="2">
              <a:lnSpc>
                <a:spcPct val="100000"/>
              </a:lnSpc>
              <a:spcBef>
                <a:spcPts val="0"/>
              </a:spcBef>
              <a:spcAft>
                <a:spcPts val="0"/>
              </a:spcAft>
              <a:buClr>
                <a:srgbClr val="000000"/>
              </a:buClr>
              <a:buSzPts val="1800"/>
              <a:buNone/>
              <a:defRPr>
                <a:uFillTx/>
              </a:defRPr>
            </a:lvl3pPr>
            <a:lvl4pPr algn="l" lvl="3">
              <a:lnSpc>
                <a:spcPct val="100000"/>
              </a:lnSpc>
              <a:spcBef>
                <a:spcPts val="0"/>
              </a:spcBef>
              <a:spcAft>
                <a:spcPts val="0"/>
              </a:spcAft>
              <a:buClr>
                <a:srgbClr val="000000"/>
              </a:buClr>
              <a:buSzPts val="1800"/>
              <a:buNone/>
              <a:defRPr>
                <a:uFillTx/>
              </a:defRPr>
            </a:lvl4pPr>
            <a:lvl5pPr algn="l" lvl="4">
              <a:lnSpc>
                <a:spcPct val="100000"/>
              </a:lnSpc>
              <a:spcBef>
                <a:spcPts val="0"/>
              </a:spcBef>
              <a:spcAft>
                <a:spcPts val="0"/>
              </a:spcAft>
              <a:buClr>
                <a:srgbClr val="000000"/>
              </a:buClr>
              <a:buSzPts val="1800"/>
              <a:buNone/>
              <a:defRPr>
                <a:uFillTx/>
              </a:defRPr>
            </a:lvl5pPr>
            <a:lvl6pPr algn="l" lvl="5">
              <a:lnSpc>
                <a:spcPct val="100000"/>
              </a:lnSpc>
              <a:spcBef>
                <a:spcPts val="0"/>
              </a:spcBef>
              <a:spcAft>
                <a:spcPts val="0"/>
              </a:spcAft>
              <a:buClr>
                <a:srgbClr val="000000"/>
              </a:buClr>
              <a:buSzPts val="1800"/>
              <a:buNone/>
              <a:defRPr>
                <a:uFillTx/>
              </a:defRPr>
            </a:lvl6pPr>
            <a:lvl7pPr algn="l" lvl="6">
              <a:lnSpc>
                <a:spcPct val="100000"/>
              </a:lnSpc>
              <a:spcBef>
                <a:spcPts val="0"/>
              </a:spcBef>
              <a:spcAft>
                <a:spcPts val="0"/>
              </a:spcAft>
              <a:buClr>
                <a:srgbClr val="000000"/>
              </a:buClr>
              <a:buSzPts val="1800"/>
              <a:buNone/>
              <a:defRPr>
                <a:uFillTx/>
              </a:defRPr>
            </a:lvl7pPr>
            <a:lvl8pPr algn="l" lvl="7">
              <a:lnSpc>
                <a:spcPct val="100000"/>
              </a:lnSpc>
              <a:spcBef>
                <a:spcPts val="0"/>
              </a:spcBef>
              <a:spcAft>
                <a:spcPts val="0"/>
              </a:spcAft>
              <a:buClr>
                <a:srgbClr val="000000"/>
              </a:buClr>
              <a:buSzPts val="1800"/>
              <a:buNone/>
              <a:defRPr>
                <a:uFillTx/>
              </a:defRPr>
            </a:lvl8pPr>
            <a:lvl9pPr algn="l" lvl="8">
              <a:lnSpc>
                <a:spcPct val="100000"/>
              </a:lnSpc>
              <a:spcBef>
                <a:spcPts val="0"/>
              </a:spcBef>
              <a:spcAft>
                <a:spcPts val="0"/>
              </a:spcAft>
              <a:buClr>
                <a:srgbClr val="000000"/>
              </a:buClr>
              <a:buSzPts val="1800"/>
              <a:buNone/>
              <a:defRPr>
                <a:uFillTx/>
              </a:defRPr>
            </a:lvl9pPr>
          </a:lstStyle>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182" name="Google Shape;182;p32"/>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idx="11" type="ftr"/>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2343150" y="8475134"/>
            <a:ext cx="2171700" cy="486833"/>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ctr" anchorCtr="0" bIns="45700" lIns="91425" rIns="91425" spcFirstLastPara="1" tIns="45700" wrap="square">
            <a:noAutofit/>
          </a:bodyPr>
          <a:lstStyle>
            <a:lvl1pPr algn="ctr" lvl="0">
              <a:lnSpc>
                <a:spcPct val="100000"/>
              </a:lnSpc>
              <a:spcBef>
                <a:spcPts val="0"/>
              </a:spcBef>
              <a:spcAft>
                <a:spcPts val="0"/>
              </a:spcAft>
              <a:buClr>
                <a:srgbClr val="888888"/>
              </a:buClr>
              <a:buSzPts val="1800"/>
              <a:buNone/>
              <a:defRPr>
                <a:uFillTx/>
              </a:defRPr>
            </a:lvl1pPr>
            <a:lvl2pPr algn="l" lvl="1">
              <a:lnSpc>
                <a:spcPct val="100000"/>
              </a:lnSpc>
              <a:spcBef>
                <a:spcPts val="0"/>
              </a:spcBef>
              <a:spcAft>
                <a:spcPts val="0"/>
              </a:spcAft>
              <a:buClr>
                <a:srgbClr val="000000"/>
              </a:buClr>
              <a:buSzPts val="1800"/>
              <a:buNone/>
              <a:defRPr>
                <a:uFillTx/>
              </a:defRPr>
            </a:lvl2pPr>
            <a:lvl3pPr algn="l" lvl="2">
              <a:lnSpc>
                <a:spcPct val="100000"/>
              </a:lnSpc>
              <a:spcBef>
                <a:spcPts val="0"/>
              </a:spcBef>
              <a:spcAft>
                <a:spcPts val="0"/>
              </a:spcAft>
              <a:buClr>
                <a:srgbClr val="000000"/>
              </a:buClr>
              <a:buSzPts val="1800"/>
              <a:buNone/>
              <a:defRPr>
                <a:uFillTx/>
              </a:defRPr>
            </a:lvl3pPr>
            <a:lvl4pPr algn="l" lvl="3">
              <a:lnSpc>
                <a:spcPct val="100000"/>
              </a:lnSpc>
              <a:spcBef>
                <a:spcPts val="0"/>
              </a:spcBef>
              <a:spcAft>
                <a:spcPts val="0"/>
              </a:spcAft>
              <a:buClr>
                <a:srgbClr val="000000"/>
              </a:buClr>
              <a:buSzPts val="1800"/>
              <a:buNone/>
              <a:defRPr>
                <a:uFillTx/>
              </a:defRPr>
            </a:lvl4pPr>
            <a:lvl5pPr algn="l" lvl="4">
              <a:lnSpc>
                <a:spcPct val="100000"/>
              </a:lnSpc>
              <a:spcBef>
                <a:spcPts val="0"/>
              </a:spcBef>
              <a:spcAft>
                <a:spcPts val="0"/>
              </a:spcAft>
              <a:buClr>
                <a:srgbClr val="000000"/>
              </a:buClr>
              <a:buSzPts val="1800"/>
              <a:buNone/>
              <a:defRPr>
                <a:uFillTx/>
              </a:defRPr>
            </a:lvl5pPr>
            <a:lvl6pPr algn="l" lvl="5">
              <a:lnSpc>
                <a:spcPct val="100000"/>
              </a:lnSpc>
              <a:spcBef>
                <a:spcPts val="0"/>
              </a:spcBef>
              <a:spcAft>
                <a:spcPts val="0"/>
              </a:spcAft>
              <a:buClr>
                <a:srgbClr val="000000"/>
              </a:buClr>
              <a:buSzPts val="1800"/>
              <a:buNone/>
              <a:defRPr>
                <a:uFillTx/>
              </a:defRPr>
            </a:lvl6pPr>
            <a:lvl7pPr algn="l" lvl="6">
              <a:lnSpc>
                <a:spcPct val="100000"/>
              </a:lnSpc>
              <a:spcBef>
                <a:spcPts val="0"/>
              </a:spcBef>
              <a:spcAft>
                <a:spcPts val="0"/>
              </a:spcAft>
              <a:buClr>
                <a:srgbClr val="000000"/>
              </a:buClr>
              <a:buSzPts val="1800"/>
              <a:buNone/>
              <a:defRPr>
                <a:uFillTx/>
              </a:defRPr>
            </a:lvl7pPr>
            <a:lvl8pPr algn="l" lvl="7">
              <a:lnSpc>
                <a:spcPct val="100000"/>
              </a:lnSpc>
              <a:spcBef>
                <a:spcPts val="0"/>
              </a:spcBef>
              <a:spcAft>
                <a:spcPts val="0"/>
              </a:spcAft>
              <a:buClr>
                <a:srgbClr val="000000"/>
              </a:buClr>
              <a:buSzPts val="1800"/>
              <a:buNone/>
              <a:defRPr>
                <a:uFillTx/>
              </a:defRPr>
            </a:lvl8pPr>
            <a:lvl9pPr algn="l" lvl="8">
              <a:lnSpc>
                <a:spcPct val="100000"/>
              </a:lnSpc>
              <a:spcBef>
                <a:spcPts val="0"/>
              </a:spcBef>
              <a:spcAft>
                <a:spcPts val="0"/>
              </a:spcAft>
              <a:buClr>
                <a:srgbClr val="000000"/>
              </a:buClr>
              <a:buSzPts val="1800"/>
              <a:buNone/>
              <a:defRPr>
                <a:uFillTx/>
              </a:defRPr>
            </a:lvl9pPr>
          </a:lstStyle>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183" name="Google Shape;183;p32"/>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idx="12" type="sldNum"/>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4914900" y="8475134"/>
            <a:ext cx="1600200" cy="486833"/>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ctr" anchorCtr="0" bIns="45700" lIns="91425" rIns="91425" spcFirstLastPara="1" tIns="45700" wrap="square">
            <a:noAutofit/>
          </a:bodyPr>
          <a:lstStyle>
            <a:lvl1pPr algn="r" indent="0" lvl="0"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1pPr>
            <a:lvl2pPr algn="r" indent="0" lvl="1"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2pPr>
            <a:lvl3pPr algn="r" indent="0" lvl="2"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3pPr>
            <a:lvl4pPr algn="r" indent="0" lvl="3"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4pPr>
            <a:lvl5pPr algn="r" indent="0" lvl="4"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5pPr>
            <a:lvl6pPr algn="r" indent="0" lvl="5"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6pPr>
            <a:lvl7pPr algn="r" indent="0" lvl="6"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7pPr>
            <a:lvl8pPr algn="r" indent="0" lvl="7"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8pPr>
            <a:lvl9pPr algn="r" indent="0" lvl="8"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9pPr>
          </a:lstStyle>
          <a:p>
            <a:pPr algn="r" indent="0" lvl="0" marL="0" rtl="0">
              <a:spcBef>
                <a:spcPts val="0"/>
              </a:spcBef>
              <a:spcAft>
                <a:spcPts val="0"/>
              </a:spcAft>
              <a:buNone/>
            </a:pPr>
            <a:fld id="{00000000-1234-1234-1234-123412341234}" type="slidenum">
              <a:rPr lang="es-ES">
                <a:uFillTx/>
              </a:rPr>
              <a:t>‹#›</a:t>
            </a:fld>
            <a:endParaRPr>
              <a:uFillTx/>
            </a:endParaRPr>
          </a:p>
        </p:txBody>
      </p:sp>
    </p:spTree>
  </p:cSld>
  <p:clrMapOv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masterClrMapping/>
  </p:clrMapOvr>
</p:sldLayout>
</file>

<file path=ppt/slideLayouts/slideLayout31.xml><?xml version="1.0" encoding="utf-8"?>
<p:sldLayout xmlns:a="http://schemas.openxmlformats.org/drawingml/2006/main" xmlns:p="http://schemas.openxmlformats.org/presentationml/2006/main" xmlns:s="http://schemas.openxmlformats.org/officeDocument/2006/sharedTypes" xmlns:r="http://schemas.openxmlformats.org/officeDocument/2006/relationships" type="picTx">
  <p:cSld name="PICTURE_WITH_CAPTION_TEXT">
    <p:spTree>
      <p:nvGrp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184" name="Shape 184"/>
        <p:cNvGr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p:nvPr/>
      </p:nvGrpSpPr>
      <p:gr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0" y="0"/>
          <a:ext cx="0" cy="0"/>
          <a:chOff x="0" y="0"/>
          <a:chExt cx="0" cy="0"/>
        </a:xfrm>
      </p:grpSpPr>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185" name="Google Shape;185;p33"/>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type="title"/>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1344216" y="6400800"/>
            <a:ext cx="4114800" cy="755651"/>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b" anchorCtr="0" bIns="45700" lIns="91425" rIns="91425" spcFirstLastPara="1" tIns="45700" wrap="square">
            <a:normAutofit/>
          </a:bodyPr>
          <a:lstStyle>
            <a:lvl1pPr algn="l" lvl="0">
              <a:lnSpc>
                <a:spcPct val="100000"/>
              </a:lnSpc>
              <a:spcBef>
                <a:spcPts val="0"/>
              </a:spcBef>
              <a:spcAft>
                <a:spcPts val="0"/>
              </a:spcAft>
              <a:buClr>
                <a:schemeClr val="dk1"/>
              </a:buClr>
              <a:buSzPts val="2000"/>
              <a:buFont typeface="Calibri"/>
              <a:buNone/>
              <a:defRPr b="1" sz="2000">
                <a:uFillTx/>
              </a:defRPr>
            </a:lvl1pPr>
            <a:lvl2pPr algn="l" lvl="1">
              <a:lnSpc>
                <a:spcPct val="100000"/>
              </a:lnSpc>
              <a:spcBef>
                <a:spcPts val="0"/>
              </a:spcBef>
              <a:spcAft>
                <a:spcPts val="0"/>
              </a:spcAft>
              <a:buSzPts val="1400"/>
              <a:buNone/>
              <a:defRPr>
                <a:uFillTx/>
              </a:defRPr>
            </a:lvl2pPr>
            <a:lvl3pPr algn="l" lvl="2">
              <a:lnSpc>
                <a:spcPct val="100000"/>
              </a:lnSpc>
              <a:spcBef>
                <a:spcPts val="0"/>
              </a:spcBef>
              <a:spcAft>
                <a:spcPts val="0"/>
              </a:spcAft>
              <a:buSzPts val="1400"/>
              <a:buNone/>
              <a:defRPr>
                <a:uFillTx/>
              </a:defRPr>
            </a:lvl3pPr>
            <a:lvl4pPr algn="l" lvl="3">
              <a:lnSpc>
                <a:spcPct val="100000"/>
              </a:lnSpc>
              <a:spcBef>
                <a:spcPts val="0"/>
              </a:spcBef>
              <a:spcAft>
                <a:spcPts val="0"/>
              </a:spcAft>
              <a:buSzPts val="1400"/>
              <a:buNone/>
              <a:defRPr>
                <a:uFillTx/>
              </a:defRPr>
            </a:lvl4pPr>
            <a:lvl5pPr algn="l" lvl="4">
              <a:lnSpc>
                <a:spcPct val="100000"/>
              </a:lnSpc>
              <a:spcBef>
                <a:spcPts val="0"/>
              </a:spcBef>
              <a:spcAft>
                <a:spcPts val="0"/>
              </a:spcAft>
              <a:buSzPts val="1400"/>
              <a:buNone/>
              <a:defRPr>
                <a:uFillTx/>
              </a:defRPr>
            </a:lvl5pPr>
            <a:lvl6pPr algn="l" lvl="5">
              <a:lnSpc>
                <a:spcPct val="100000"/>
              </a:lnSpc>
              <a:spcBef>
                <a:spcPts val="0"/>
              </a:spcBef>
              <a:spcAft>
                <a:spcPts val="0"/>
              </a:spcAft>
              <a:buSzPts val="1400"/>
              <a:buNone/>
              <a:defRPr>
                <a:uFillTx/>
              </a:defRPr>
            </a:lvl6pPr>
            <a:lvl7pPr algn="l" lvl="6">
              <a:lnSpc>
                <a:spcPct val="100000"/>
              </a:lnSpc>
              <a:spcBef>
                <a:spcPts val="0"/>
              </a:spcBef>
              <a:spcAft>
                <a:spcPts val="0"/>
              </a:spcAft>
              <a:buSzPts val="1400"/>
              <a:buNone/>
              <a:defRPr>
                <a:uFillTx/>
              </a:defRPr>
            </a:lvl7pPr>
            <a:lvl8pPr algn="l" lvl="7">
              <a:lnSpc>
                <a:spcPct val="100000"/>
              </a:lnSpc>
              <a:spcBef>
                <a:spcPts val="0"/>
              </a:spcBef>
              <a:spcAft>
                <a:spcPts val="0"/>
              </a:spcAft>
              <a:buSzPts val="1400"/>
              <a:buNone/>
              <a:defRPr>
                <a:uFillTx/>
              </a:defRPr>
            </a:lvl8pPr>
            <a:lvl9pPr algn="l" lvl="8">
              <a:lnSpc>
                <a:spcPct val="100000"/>
              </a:lnSpc>
              <a:spcBef>
                <a:spcPts val="0"/>
              </a:spcBef>
              <a:spcAft>
                <a:spcPts val="0"/>
              </a:spcAft>
              <a:buSzPts val="1400"/>
              <a:buNone/>
              <a:defRPr>
                <a:uFillTx/>
              </a:defRPr>
            </a:lvl9pPr>
          </a:lstStyle>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186" name="Google Shape;186;p33"/>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spLocks/>
          </p:cNvSpPr>
          <p:nvPr>
            <p:ph idx="2" type="pic"/>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1344216" y="817033"/>
            <a:ext cx="4114800" cy="5486400"/>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t" anchorCtr="0" bIns="45700" lIns="91425" rIns="91425" spcFirstLastPara="1" tIns="45700" wrap="square">
            <a:normAutofit/>
          </a:bodyPr>
          <a:lstStyle>
            <a:lvl1pPr algn="l" lvl="0" marR="0" rtl="0">
              <a:lnSpc>
                <a:spcPct val="100000"/>
              </a:lnSpc>
              <a:spcBef>
                <a:spcPts val="640"/>
              </a:spcBef>
              <a:spcAft>
                <a:spcPts val="0"/>
              </a:spcAft>
              <a:buClr>
                <a:schemeClr val="dk1"/>
              </a:buClr>
              <a:buSzPts val="3200"/>
              <a:buFont typeface="Arial"/>
              <a:buNone/>
              <a:defRPr b="0" cap="none" i="0" strike="noStrike" sz="3200" u="none">
                <a:solidFill>
                  <a:schemeClr val="dk1"/>
                </a:solidFill>
                <a:uFillTx/>
                <a:latin typeface="Calibri"/>
                <a:ea typeface="Calibri"/>
                <a:cs typeface="Calibri"/>
                <a:sym typeface="Calibri"/>
              </a:defRPr>
            </a:lvl1pPr>
            <a:lvl2pPr algn="l" lvl="1" marR="0" rtl="0">
              <a:lnSpc>
                <a:spcPct val="100000"/>
              </a:lnSpc>
              <a:spcBef>
                <a:spcPts val="560"/>
              </a:spcBef>
              <a:spcAft>
                <a:spcPts val="0"/>
              </a:spcAft>
              <a:buClr>
                <a:schemeClr val="dk1"/>
              </a:buClr>
              <a:buSzPts val="2800"/>
              <a:buFont typeface="Arial"/>
              <a:buNone/>
              <a:defRPr b="0" cap="none" i="0" strike="noStrike" sz="2800" u="none">
                <a:solidFill>
                  <a:schemeClr val="dk1"/>
                </a:solidFill>
                <a:uFillTx/>
                <a:latin typeface="Calibri"/>
                <a:ea typeface="Calibri"/>
                <a:cs typeface="Calibri"/>
                <a:sym typeface="Calibri"/>
              </a:defRPr>
            </a:lvl2pPr>
            <a:lvl3pPr algn="l" lvl="2" marR="0" rtl="0">
              <a:lnSpc>
                <a:spcPct val="100000"/>
              </a:lnSpc>
              <a:spcBef>
                <a:spcPts val="480"/>
              </a:spcBef>
              <a:spcAft>
                <a:spcPts val="0"/>
              </a:spcAft>
              <a:buClr>
                <a:schemeClr val="dk1"/>
              </a:buClr>
              <a:buSzPts val="2400"/>
              <a:buFont typeface="Arial"/>
              <a:buNone/>
              <a:defRPr b="0" cap="none" i="0" strike="noStrike" sz="2400" u="none">
                <a:solidFill>
                  <a:schemeClr val="dk1"/>
                </a:solidFill>
                <a:uFillTx/>
                <a:latin typeface="Calibri"/>
                <a:ea typeface="Calibri"/>
                <a:cs typeface="Calibri"/>
                <a:sym typeface="Calibri"/>
              </a:defRPr>
            </a:lvl3pPr>
            <a:lvl4pPr algn="l" lvl="3" marR="0" rtl="0">
              <a:lnSpc>
                <a:spcPct val="100000"/>
              </a:lnSpc>
              <a:spcBef>
                <a:spcPts val="400"/>
              </a:spcBef>
              <a:spcAft>
                <a:spcPts val="0"/>
              </a:spcAft>
              <a:buClr>
                <a:schemeClr val="dk1"/>
              </a:buClr>
              <a:buSzPts val="2000"/>
              <a:buFont typeface="Arial"/>
              <a:buNone/>
              <a:defRPr b="0" cap="none" i="0" strike="noStrike" sz="2000" u="none">
                <a:solidFill>
                  <a:schemeClr val="dk1"/>
                </a:solidFill>
                <a:uFillTx/>
                <a:latin typeface="Calibri"/>
                <a:ea typeface="Calibri"/>
                <a:cs typeface="Calibri"/>
                <a:sym typeface="Calibri"/>
              </a:defRPr>
            </a:lvl4pPr>
            <a:lvl5pPr algn="l" lvl="4" marR="0" rtl="0">
              <a:lnSpc>
                <a:spcPct val="100000"/>
              </a:lnSpc>
              <a:spcBef>
                <a:spcPts val="400"/>
              </a:spcBef>
              <a:spcAft>
                <a:spcPts val="0"/>
              </a:spcAft>
              <a:buClr>
                <a:schemeClr val="dk1"/>
              </a:buClr>
              <a:buSzPts val="2000"/>
              <a:buFont typeface="Arial"/>
              <a:buNone/>
              <a:defRPr b="0" cap="none" i="0" strike="noStrike" sz="2000" u="none">
                <a:solidFill>
                  <a:schemeClr val="dk1"/>
                </a:solidFill>
                <a:uFillTx/>
                <a:latin typeface="Calibri"/>
                <a:ea typeface="Calibri"/>
                <a:cs typeface="Calibri"/>
                <a:sym typeface="Calibri"/>
              </a:defRPr>
            </a:lvl5pPr>
            <a:lvl6pPr algn="l" lvl="5" marR="0" rtl="0">
              <a:lnSpc>
                <a:spcPct val="100000"/>
              </a:lnSpc>
              <a:spcBef>
                <a:spcPts val="400"/>
              </a:spcBef>
              <a:spcAft>
                <a:spcPts val="0"/>
              </a:spcAft>
              <a:buClr>
                <a:schemeClr val="dk1"/>
              </a:buClr>
              <a:buSzPts val="2000"/>
              <a:buFont typeface="Arial"/>
              <a:buNone/>
              <a:defRPr b="0" cap="none" i="0" strike="noStrike" sz="2000" u="none">
                <a:solidFill>
                  <a:schemeClr val="dk1"/>
                </a:solidFill>
                <a:uFillTx/>
                <a:latin typeface="Calibri"/>
                <a:ea typeface="Calibri"/>
                <a:cs typeface="Calibri"/>
                <a:sym typeface="Calibri"/>
              </a:defRPr>
            </a:lvl6pPr>
            <a:lvl7pPr algn="l" lvl="6" marR="0" rtl="0">
              <a:lnSpc>
                <a:spcPct val="100000"/>
              </a:lnSpc>
              <a:spcBef>
                <a:spcPts val="400"/>
              </a:spcBef>
              <a:spcAft>
                <a:spcPts val="0"/>
              </a:spcAft>
              <a:buClr>
                <a:schemeClr val="dk1"/>
              </a:buClr>
              <a:buSzPts val="2000"/>
              <a:buFont typeface="Arial"/>
              <a:buNone/>
              <a:defRPr b="0" cap="none" i="0" strike="noStrike" sz="2000" u="none">
                <a:solidFill>
                  <a:schemeClr val="dk1"/>
                </a:solidFill>
                <a:uFillTx/>
                <a:latin typeface="Calibri"/>
                <a:ea typeface="Calibri"/>
                <a:cs typeface="Calibri"/>
                <a:sym typeface="Calibri"/>
              </a:defRPr>
            </a:lvl7pPr>
            <a:lvl8pPr algn="l" lvl="7" marR="0" rtl="0">
              <a:lnSpc>
                <a:spcPct val="100000"/>
              </a:lnSpc>
              <a:spcBef>
                <a:spcPts val="400"/>
              </a:spcBef>
              <a:spcAft>
                <a:spcPts val="0"/>
              </a:spcAft>
              <a:buClr>
                <a:schemeClr val="dk1"/>
              </a:buClr>
              <a:buSzPts val="2000"/>
              <a:buFont typeface="Arial"/>
              <a:buNone/>
              <a:defRPr b="0" cap="none" i="0" strike="noStrike" sz="2000" u="none">
                <a:solidFill>
                  <a:schemeClr val="dk1"/>
                </a:solidFill>
                <a:uFillTx/>
                <a:latin typeface="Calibri"/>
                <a:ea typeface="Calibri"/>
                <a:cs typeface="Calibri"/>
                <a:sym typeface="Calibri"/>
              </a:defRPr>
            </a:lvl8pPr>
            <a:lvl9pPr algn="l" lvl="8" marR="0" rtl="0">
              <a:lnSpc>
                <a:spcPct val="100000"/>
              </a:lnSpc>
              <a:spcBef>
                <a:spcPts val="400"/>
              </a:spcBef>
              <a:spcAft>
                <a:spcPts val="0"/>
              </a:spcAft>
              <a:buClr>
                <a:schemeClr val="dk1"/>
              </a:buClr>
              <a:buSzPts val="2000"/>
              <a:buFont typeface="Arial"/>
              <a:buNone/>
              <a:defRPr b="0" cap="none" i="0" strike="noStrike" sz="2000" u="none">
                <a:solidFill>
                  <a:schemeClr val="dk1"/>
                </a:solidFill>
                <a:uFillTx/>
                <a:latin typeface="Calibri"/>
                <a:ea typeface="Calibri"/>
                <a:cs typeface="Calibri"/>
                <a:sym typeface="Calibri"/>
              </a:defRPr>
            </a:lvl9pPr>
          </a:lstStyle>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187" name="Google Shape;187;p33"/>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idx="1" type="body"/>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1344216" y="7156451"/>
            <a:ext cx="4114800" cy="1073149"/>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t" anchorCtr="0" bIns="45700" lIns="91425" rIns="91425" spcFirstLastPara="1" tIns="45700" wrap="square">
            <a:normAutofit/>
          </a:bodyPr>
          <a:lstStyle>
            <a:lvl1pPr algn="l" indent="-228600" lvl="0" marL="457200">
              <a:lnSpc>
                <a:spcPct val="100000"/>
              </a:lnSpc>
              <a:spcBef>
                <a:spcPts val="280"/>
              </a:spcBef>
              <a:spcAft>
                <a:spcPts val="0"/>
              </a:spcAft>
              <a:buClr>
                <a:schemeClr val="dk1"/>
              </a:buClr>
              <a:buSzPts val="1400"/>
              <a:buNone/>
              <a:defRPr sz="1400">
                <a:uFillTx/>
              </a:defRPr>
            </a:lvl1pPr>
            <a:lvl2pPr algn="l" indent="-228600" lvl="1" marL="914400">
              <a:lnSpc>
                <a:spcPct val="100000"/>
              </a:lnSpc>
              <a:spcBef>
                <a:spcPts val="240"/>
              </a:spcBef>
              <a:spcAft>
                <a:spcPts val="0"/>
              </a:spcAft>
              <a:buClr>
                <a:schemeClr val="dk1"/>
              </a:buClr>
              <a:buSzPts val="1200"/>
              <a:buNone/>
              <a:defRPr sz="1200">
                <a:uFillTx/>
              </a:defRPr>
            </a:lvl2pPr>
            <a:lvl3pPr algn="l" indent="-228600" lvl="2" marL="1371600">
              <a:lnSpc>
                <a:spcPct val="100000"/>
              </a:lnSpc>
              <a:spcBef>
                <a:spcPts val="200"/>
              </a:spcBef>
              <a:spcAft>
                <a:spcPts val="0"/>
              </a:spcAft>
              <a:buClr>
                <a:schemeClr val="dk1"/>
              </a:buClr>
              <a:buSzPts val="1000"/>
              <a:buNone/>
              <a:defRPr sz="1000">
                <a:uFillTx/>
              </a:defRPr>
            </a:lvl3pPr>
            <a:lvl4pPr algn="l" indent="-228600" lvl="3" marL="1828800">
              <a:lnSpc>
                <a:spcPct val="100000"/>
              </a:lnSpc>
              <a:spcBef>
                <a:spcPts val="180"/>
              </a:spcBef>
              <a:spcAft>
                <a:spcPts val="0"/>
              </a:spcAft>
              <a:buClr>
                <a:schemeClr val="dk1"/>
              </a:buClr>
              <a:buSzPts val="900"/>
              <a:buNone/>
              <a:defRPr sz="900">
                <a:uFillTx/>
              </a:defRPr>
            </a:lvl4pPr>
            <a:lvl5pPr algn="l" indent="-228600" lvl="4" marL="2286000">
              <a:lnSpc>
                <a:spcPct val="100000"/>
              </a:lnSpc>
              <a:spcBef>
                <a:spcPts val="180"/>
              </a:spcBef>
              <a:spcAft>
                <a:spcPts val="0"/>
              </a:spcAft>
              <a:buClr>
                <a:schemeClr val="dk1"/>
              </a:buClr>
              <a:buSzPts val="900"/>
              <a:buNone/>
              <a:defRPr sz="900">
                <a:uFillTx/>
              </a:defRPr>
            </a:lvl5pPr>
            <a:lvl6pPr algn="l" indent="-228600" lvl="5" marL="2743200">
              <a:lnSpc>
                <a:spcPct val="100000"/>
              </a:lnSpc>
              <a:spcBef>
                <a:spcPts val="180"/>
              </a:spcBef>
              <a:spcAft>
                <a:spcPts val="0"/>
              </a:spcAft>
              <a:buClr>
                <a:schemeClr val="dk1"/>
              </a:buClr>
              <a:buSzPts val="900"/>
              <a:buNone/>
              <a:defRPr sz="900">
                <a:uFillTx/>
              </a:defRPr>
            </a:lvl6pPr>
            <a:lvl7pPr algn="l" indent="-228600" lvl="6" marL="3200400">
              <a:lnSpc>
                <a:spcPct val="100000"/>
              </a:lnSpc>
              <a:spcBef>
                <a:spcPts val="180"/>
              </a:spcBef>
              <a:spcAft>
                <a:spcPts val="0"/>
              </a:spcAft>
              <a:buClr>
                <a:schemeClr val="dk1"/>
              </a:buClr>
              <a:buSzPts val="900"/>
              <a:buNone/>
              <a:defRPr sz="900">
                <a:uFillTx/>
              </a:defRPr>
            </a:lvl7pPr>
            <a:lvl8pPr algn="l" indent="-228600" lvl="7" marL="3657600">
              <a:lnSpc>
                <a:spcPct val="100000"/>
              </a:lnSpc>
              <a:spcBef>
                <a:spcPts val="180"/>
              </a:spcBef>
              <a:spcAft>
                <a:spcPts val="0"/>
              </a:spcAft>
              <a:buClr>
                <a:schemeClr val="dk1"/>
              </a:buClr>
              <a:buSzPts val="900"/>
              <a:buNone/>
              <a:defRPr sz="900">
                <a:uFillTx/>
              </a:defRPr>
            </a:lvl8pPr>
            <a:lvl9pPr algn="l" indent="-228600" lvl="8" marL="4114800">
              <a:lnSpc>
                <a:spcPct val="100000"/>
              </a:lnSpc>
              <a:spcBef>
                <a:spcPts val="180"/>
              </a:spcBef>
              <a:spcAft>
                <a:spcPts val="0"/>
              </a:spcAft>
              <a:buClr>
                <a:schemeClr val="dk1"/>
              </a:buClr>
              <a:buSzPts val="900"/>
              <a:buNone/>
              <a:defRPr sz="900">
                <a:uFillTx/>
              </a:defRPr>
            </a:lvl9pPr>
          </a:lstStyle>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188" name="Google Shape;188;p33"/>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idx="10" type="dt"/>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342900" y="8475134"/>
            <a:ext cx="1600200" cy="486833"/>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ctr" anchorCtr="0" bIns="45700" lIns="91425" rIns="91425" spcFirstLastPara="1" tIns="45700" wrap="square">
            <a:noAutofit/>
          </a:bodyPr>
          <a:lstStyle>
            <a:lvl1pPr algn="l" lvl="0">
              <a:lnSpc>
                <a:spcPct val="100000"/>
              </a:lnSpc>
              <a:spcBef>
                <a:spcPts val="0"/>
              </a:spcBef>
              <a:spcAft>
                <a:spcPts val="0"/>
              </a:spcAft>
              <a:buClr>
                <a:srgbClr val="888888"/>
              </a:buClr>
              <a:buSzPts val="1800"/>
              <a:buNone/>
              <a:defRPr>
                <a:uFillTx/>
              </a:defRPr>
            </a:lvl1pPr>
            <a:lvl2pPr algn="l" lvl="1">
              <a:lnSpc>
                <a:spcPct val="100000"/>
              </a:lnSpc>
              <a:spcBef>
                <a:spcPts val="0"/>
              </a:spcBef>
              <a:spcAft>
                <a:spcPts val="0"/>
              </a:spcAft>
              <a:buClr>
                <a:srgbClr val="000000"/>
              </a:buClr>
              <a:buSzPts val="1800"/>
              <a:buNone/>
              <a:defRPr>
                <a:uFillTx/>
              </a:defRPr>
            </a:lvl2pPr>
            <a:lvl3pPr algn="l" lvl="2">
              <a:lnSpc>
                <a:spcPct val="100000"/>
              </a:lnSpc>
              <a:spcBef>
                <a:spcPts val="0"/>
              </a:spcBef>
              <a:spcAft>
                <a:spcPts val="0"/>
              </a:spcAft>
              <a:buClr>
                <a:srgbClr val="000000"/>
              </a:buClr>
              <a:buSzPts val="1800"/>
              <a:buNone/>
              <a:defRPr>
                <a:uFillTx/>
              </a:defRPr>
            </a:lvl3pPr>
            <a:lvl4pPr algn="l" lvl="3">
              <a:lnSpc>
                <a:spcPct val="100000"/>
              </a:lnSpc>
              <a:spcBef>
                <a:spcPts val="0"/>
              </a:spcBef>
              <a:spcAft>
                <a:spcPts val="0"/>
              </a:spcAft>
              <a:buClr>
                <a:srgbClr val="000000"/>
              </a:buClr>
              <a:buSzPts val="1800"/>
              <a:buNone/>
              <a:defRPr>
                <a:uFillTx/>
              </a:defRPr>
            </a:lvl4pPr>
            <a:lvl5pPr algn="l" lvl="4">
              <a:lnSpc>
                <a:spcPct val="100000"/>
              </a:lnSpc>
              <a:spcBef>
                <a:spcPts val="0"/>
              </a:spcBef>
              <a:spcAft>
                <a:spcPts val="0"/>
              </a:spcAft>
              <a:buClr>
                <a:srgbClr val="000000"/>
              </a:buClr>
              <a:buSzPts val="1800"/>
              <a:buNone/>
              <a:defRPr>
                <a:uFillTx/>
              </a:defRPr>
            </a:lvl5pPr>
            <a:lvl6pPr algn="l" lvl="5">
              <a:lnSpc>
                <a:spcPct val="100000"/>
              </a:lnSpc>
              <a:spcBef>
                <a:spcPts val="0"/>
              </a:spcBef>
              <a:spcAft>
                <a:spcPts val="0"/>
              </a:spcAft>
              <a:buClr>
                <a:srgbClr val="000000"/>
              </a:buClr>
              <a:buSzPts val="1800"/>
              <a:buNone/>
              <a:defRPr>
                <a:uFillTx/>
              </a:defRPr>
            </a:lvl6pPr>
            <a:lvl7pPr algn="l" lvl="6">
              <a:lnSpc>
                <a:spcPct val="100000"/>
              </a:lnSpc>
              <a:spcBef>
                <a:spcPts val="0"/>
              </a:spcBef>
              <a:spcAft>
                <a:spcPts val="0"/>
              </a:spcAft>
              <a:buClr>
                <a:srgbClr val="000000"/>
              </a:buClr>
              <a:buSzPts val="1800"/>
              <a:buNone/>
              <a:defRPr>
                <a:uFillTx/>
              </a:defRPr>
            </a:lvl7pPr>
            <a:lvl8pPr algn="l" lvl="7">
              <a:lnSpc>
                <a:spcPct val="100000"/>
              </a:lnSpc>
              <a:spcBef>
                <a:spcPts val="0"/>
              </a:spcBef>
              <a:spcAft>
                <a:spcPts val="0"/>
              </a:spcAft>
              <a:buClr>
                <a:srgbClr val="000000"/>
              </a:buClr>
              <a:buSzPts val="1800"/>
              <a:buNone/>
              <a:defRPr>
                <a:uFillTx/>
              </a:defRPr>
            </a:lvl8pPr>
            <a:lvl9pPr algn="l" lvl="8">
              <a:lnSpc>
                <a:spcPct val="100000"/>
              </a:lnSpc>
              <a:spcBef>
                <a:spcPts val="0"/>
              </a:spcBef>
              <a:spcAft>
                <a:spcPts val="0"/>
              </a:spcAft>
              <a:buClr>
                <a:srgbClr val="000000"/>
              </a:buClr>
              <a:buSzPts val="1800"/>
              <a:buNone/>
              <a:defRPr>
                <a:uFillTx/>
              </a:defRPr>
            </a:lvl9pPr>
          </a:lstStyle>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189" name="Google Shape;189;p33"/>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idx="11" type="ftr"/>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2343150" y="8475134"/>
            <a:ext cx="2171700" cy="486833"/>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ctr" anchorCtr="0" bIns="45700" lIns="91425" rIns="91425" spcFirstLastPara="1" tIns="45700" wrap="square">
            <a:noAutofit/>
          </a:bodyPr>
          <a:lstStyle>
            <a:lvl1pPr algn="ctr" lvl="0">
              <a:lnSpc>
                <a:spcPct val="100000"/>
              </a:lnSpc>
              <a:spcBef>
                <a:spcPts val="0"/>
              </a:spcBef>
              <a:spcAft>
                <a:spcPts val="0"/>
              </a:spcAft>
              <a:buClr>
                <a:srgbClr val="888888"/>
              </a:buClr>
              <a:buSzPts val="1800"/>
              <a:buNone/>
              <a:defRPr>
                <a:uFillTx/>
              </a:defRPr>
            </a:lvl1pPr>
            <a:lvl2pPr algn="l" lvl="1">
              <a:lnSpc>
                <a:spcPct val="100000"/>
              </a:lnSpc>
              <a:spcBef>
                <a:spcPts val="0"/>
              </a:spcBef>
              <a:spcAft>
                <a:spcPts val="0"/>
              </a:spcAft>
              <a:buClr>
                <a:srgbClr val="000000"/>
              </a:buClr>
              <a:buSzPts val="1800"/>
              <a:buNone/>
              <a:defRPr>
                <a:uFillTx/>
              </a:defRPr>
            </a:lvl2pPr>
            <a:lvl3pPr algn="l" lvl="2">
              <a:lnSpc>
                <a:spcPct val="100000"/>
              </a:lnSpc>
              <a:spcBef>
                <a:spcPts val="0"/>
              </a:spcBef>
              <a:spcAft>
                <a:spcPts val="0"/>
              </a:spcAft>
              <a:buClr>
                <a:srgbClr val="000000"/>
              </a:buClr>
              <a:buSzPts val="1800"/>
              <a:buNone/>
              <a:defRPr>
                <a:uFillTx/>
              </a:defRPr>
            </a:lvl3pPr>
            <a:lvl4pPr algn="l" lvl="3">
              <a:lnSpc>
                <a:spcPct val="100000"/>
              </a:lnSpc>
              <a:spcBef>
                <a:spcPts val="0"/>
              </a:spcBef>
              <a:spcAft>
                <a:spcPts val="0"/>
              </a:spcAft>
              <a:buClr>
                <a:srgbClr val="000000"/>
              </a:buClr>
              <a:buSzPts val="1800"/>
              <a:buNone/>
              <a:defRPr>
                <a:uFillTx/>
              </a:defRPr>
            </a:lvl4pPr>
            <a:lvl5pPr algn="l" lvl="4">
              <a:lnSpc>
                <a:spcPct val="100000"/>
              </a:lnSpc>
              <a:spcBef>
                <a:spcPts val="0"/>
              </a:spcBef>
              <a:spcAft>
                <a:spcPts val="0"/>
              </a:spcAft>
              <a:buClr>
                <a:srgbClr val="000000"/>
              </a:buClr>
              <a:buSzPts val="1800"/>
              <a:buNone/>
              <a:defRPr>
                <a:uFillTx/>
              </a:defRPr>
            </a:lvl5pPr>
            <a:lvl6pPr algn="l" lvl="5">
              <a:lnSpc>
                <a:spcPct val="100000"/>
              </a:lnSpc>
              <a:spcBef>
                <a:spcPts val="0"/>
              </a:spcBef>
              <a:spcAft>
                <a:spcPts val="0"/>
              </a:spcAft>
              <a:buClr>
                <a:srgbClr val="000000"/>
              </a:buClr>
              <a:buSzPts val="1800"/>
              <a:buNone/>
              <a:defRPr>
                <a:uFillTx/>
              </a:defRPr>
            </a:lvl6pPr>
            <a:lvl7pPr algn="l" lvl="6">
              <a:lnSpc>
                <a:spcPct val="100000"/>
              </a:lnSpc>
              <a:spcBef>
                <a:spcPts val="0"/>
              </a:spcBef>
              <a:spcAft>
                <a:spcPts val="0"/>
              </a:spcAft>
              <a:buClr>
                <a:srgbClr val="000000"/>
              </a:buClr>
              <a:buSzPts val="1800"/>
              <a:buNone/>
              <a:defRPr>
                <a:uFillTx/>
              </a:defRPr>
            </a:lvl7pPr>
            <a:lvl8pPr algn="l" lvl="7">
              <a:lnSpc>
                <a:spcPct val="100000"/>
              </a:lnSpc>
              <a:spcBef>
                <a:spcPts val="0"/>
              </a:spcBef>
              <a:spcAft>
                <a:spcPts val="0"/>
              </a:spcAft>
              <a:buClr>
                <a:srgbClr val="000000"/>
              </a:buClr>
              <a:buSzPts val="1800"/>
              <a:buNone/>
              <a:defRPr>
                <a:uFillTx/>
              </a:defRPr>
            </a:lvl8pPr>
            <a:lvl9pPr algn="l" lvl="8">
              <a:lnSpc>
                <a:spcPct val="100000"/>
              </a:lnSpc>
              <a:spcBef>
                <a:spcPts val="0"/>
              </a:spcBef>
              <a:spcAft>
                <a:spcPts val="0"/>
              </a:spcAft>
              <a:buClr>
                <a:srgbClr val="000000"/>
              </a:buClr>
              <a:buSzPts val="1800"/>
              <a:buNone/>
              <a:defRPr>
                <a:uFillTx/>
              </a:defRPr>
            </a:lvl9pPr>
          </a:lstStyle>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190" name="Google Shape;190;p33"/>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idx="12" type="sldNum"/>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4914900" y="8475134"/>
            <a:ext cx="1600200" cy="486833"/>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ctr" anchorCtr="0" bIns="45700" lIns="91425" rIns="91425" spcFirstLastPara="1" tIns="45700" wrap="square">
            <a:noAutofit/>
          </a:bodyPr>
          <a:lstStyle>
            <a:lvl1pPr algn="r" indent="0" lvl="0"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1pPr>
            <a:lvl2pPr algn="r" indent="0" lvl="1"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2pPr>
            <a:lvl3pPr algn="r" indent="0" lvl="2"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3pPr>
            <a:lvl4pPr algn="r" indent="0" lvl="3"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4pPr>
            <a:lvl5pPr algn="r" indent="0" lvl="4"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5pPr>
            <a:lvl6pPr algn="r" indent="0" lvl="5"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6pPr>
            <a:lvl7pPr algn="r" indent="0" lvl="6"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7pPr>
            <a:lvl8pPr algn="r" indent="0" lvl="7"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8pPr>
            <a:lvl9pPr algn="r" indent="0" lvl="8"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9pPr>
          </a:lstStyle>
          <a:p>
            <a:pPr algn="r" indent="0" lvl="0" marL="0" rtl="0">
              <a:spcBef>
                <a:spcPts val="0"/>
              </a:spcBef>
              <a:spcAft>
                <a:spcPts val="0"/>
              </a:spcAft>
              <a:buNone/>
            </a:pPr>
            <a:fld id="{00000000-1234-1234-1234-123412341234}" type="slidenum">
              <a:rPr lang="es-ES">
                <a:uFillTx/>
              </a:rPr>
              <a:t>‹#›</a:t>
            </a:fld>
            <a:endParaRPr>
              <a:uFillTx/>
            </a:endParaRPr>
          </a:p>
        </p:txBody>
      </p:sp>
    </p:spTree>
  </p:cSld>
  <p:clrMapOv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masterClrMapping/>
  </p:clrMapOvr>
</p:sldLayout>
</file>

<file path=ppt/slideLayouts/slideLayout32.xml><?xml version="1.0" encoding="utf-8"?>
<p:sldLayout xmlns:a="http://schemas.openxmlformats.org/drawingml/2006/main" xmlns:p="http://schemas.openxmlformats.org/presentationml/2006/main" xmlns:s="http://schemas.openxmlformats.org/officeDocument/2006/sharedTypes" xmlns:r="http://schemas.openxmlformats.org/officeDocument/2006/relationships" type="vertTx">
  <p:cSld name="VERTICAL_TEXT">
    <p:spTree>
      <p:nvGrp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191" name="Shape 191"/>
        <p:cNvGr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p:nvPr/>
      </p:nvGrpSpPr>
      <p:gr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0" y="0"/>
          <a:ext cx="0" cy="0"/>
          <a:chOff x="0" y="0"/>
          <a:chExt cx="0" cy="0"/>
        </a:xfrm>
      </p:grpSpPr>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192" name="Google Shape;192;p34"/>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type="title"/>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342900" y="366184"/>
            <a:ext cx="6172200" cy="1524000"/>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ctr" anchorCtr="0" bIns="45700" lIns="91425" rIns="91425" spcFirstLastPara="1" tIns="45700" wrap="square">
            <a:normAutofit/>
          </a:bodyPr>
          <a:lstStyle>
            <a:lvl1pPr algn="ctr" lvl="0">
              <a:lnSpc>
                <a:spcPct val="100000"/>
              </a:lnSpc>
              <a:spcBef>
                <a:spcPts val="0"/>
              </a:spcBef>
              <a:spcAft>
                <a:spcPts val="0"/>
              </a:spcAft>
              <a:buClr>
                <a:schemeClr val="dk1"/>
              </a:buClr>
              <a:buSzPts val="1800"/>
              <a:buNone/>
              <a:defRPr>
                <a:uFillTx/>
              </a:defRPr>
            </a:lvl1pPr>
            <a:lvl2pPr algn="l" lvl="1">
              <a:lnSpc>
                <a:spcPct val="100000"/>
              </a:lnSpc>
              <a:spcBef>
                <a:spcPts val="0"/>
              </a:spcBef>
              <a:spcAft>
                <a:spcPts val="0"/>
              </a:spcAft>
              <a:buSzPts val="1400"/>
              <a:buNone/>
              <a:defRPr>
                <a:uFillTx/>
              </a:defRPr>
            </a:lvl2pPr>
            <a:lvl3pPr algn="l" lvl="2">
              <a:lnSpc>
                <a:spcPct val="100000"/>
              </a:lnSpc>
              <a:spcBef>
                <a:spcPts val="0"/>
              </a:spcBef>
              <a:spcAft>
                <a:spcPts val="0"/>
              </a:spcAft>
              <a:buSzPts val="1400"/>
              <a:buNone/>
              <a:defRPr>
                <a:uFillTx/>
              </a:defRPr>
            </a:lvl3pPr>
            <a:lvl4pPr algn="l" lvl="3">
              <a:lnSpc>
                <a:spcPct val="100000"/>
              </a:lnSpc>
              <a:spcBef>
                <a:spcPts val="0"/>
              </a:spcBef>
              <a:spcAft>
                <a:spcPts val="0"/>
              </a:spcAft>
              <a:buSzPts val="1400"/>
              <a:buNone/>
              <a:defRPr>
                <a:uFillTx/>
              </a:defRPr>
            </a:lvl4pPr>
            <a:lvl5pPr algn="l" lvl="4">
              <a:lnSpc>
                <a:spcPct val="100000"/>
              </a:lnSpc>
              <a:spcBef>
                <a:spcPts val="0"/>
              </a:spcBef>
              <a:spcAft>
                <a:spcPts val="0"/>
              </a:spcAft>
              <a:buSzPts val="1400"/>
              <a:buNone/>
              <a:defRPr>
                <a:uFillTx/>
              </a:defRPr>
            </a:lvl5pPr>
            <a:lvl6pPr algn="l" lvl="5">
              <a:lnSpc>
                <a:spcPct val="100000"/>
              </a:lnSpc>
              <a:spcBef>
                <a:spcPts val="0"/>
              </a:spcBef>
              <a:spcAft>
                <a:spcPts val="0"/>
              </a:spcAft>
              <a:buSzPts val="1400"/>
              <a:buNone/>
              <a:defRPr>
                <a:uFillTx/>
              </a:defRPr>
            </a:lvl6pPr>
            <a:lvl7pPr algn="l" lvl="6">
              <a:lnSpc>
                <a:spcPct val="100000"/>
              </a:lnSpc>
              <a:spcBef>
                <a:spcPts val="0"/>
              </a:spcBef>
              <a:spcAft>
                <a:spcPts val="0"/>
              </a:spcAft>
              <a:buSzPts val="1400"/>
              <a:buNone/>
              <a:defRPr>
                <a:uFillTx/>
              </a:defRPr>
            </a:lvl7pPr>
            <a:lvl8pPr algn="l" lvl="7">
              <a:lnSpc>
                <a:spcPct val="100000"/>
              </a:lnSpc>
              <a:spcBef>
                <a:spcPts val="0"/>
              </a:spcBef>
              <a:spcAft>
                <a:spcPts val="0"/>
              </a:spcAft>
              <a:buSzPts val="1400"/>
              <a:buNone/>
              <a:defRPr>
                <a:uFillTx/>
              </a:defRPr>
            </a:lvl8pPr>
            <a:lvl9pPr algn="l" lvl="8">
              <a:lnSpc>
                <a:spcPct val="100000"/>
              </a:lnSpc>
              <a:spcBef>
                <a:spcPts val="0"/>
              </a:spcBef>
              <a:spcAft>
                <a:spcPts val="0"/>
              </a:spcAft>
              <a:buSzPts val="1400"/>
              <a:buNone/>
              <a:defRPr>
                <a:uFillTx/>
              </a:defRPr>
            </a:lvl9pPr>
          </a:lstStyle>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193" name="Google Shape;193;p34"/>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idx="1" type="body"/>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rot="5400000">
            <a:off x="411692" y="2064809"/>
            <a:ext cx="6034617" cy="6172200"/>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t" anchorCtr="0" bIns="45700" lIns="91425" rIns="91425" spcFirstLastPara="1" tIns="45700" wrap="square">
            <a:normAutofit/>
          </a:bodyPr>
          <a:lstStyle>
            <a:lvl1pPr algn="l" indent="-342900" lvl="0" marL="457200">
              <a:lnSpc>
                <a:spcPct val="100000"/>
              </a:lnSpc>
              <a:spcBef>
                <a:spcPts val="360"/>
              </a:spcBef>
              <a:spcAft>
                <a:spcPts val="0"/>
              </a:spcAft>
              <a:buClr>
                <a:schemeClr val="dk1"/>
              </a:buClr>
              <a:buSzPts val="1800"/>
              <a:buChar char="•"/>
              <a:defRPr>
                <a:uFillTx/>
              </a:defRPr>
            </a:lvl1pPr>
            <a:lvl2pPr algn="l" indent="-342900" lvl="1" marL="914400">
              <a:lnSpc>
                <a:spcPct val="100000"/>
              </a:lnSpc>
              <a:spcBef>
                <a:spcPts val="360"/>
              </a:spcBef>
              <a:spcAft>
                <a:spcPts val="0"/>
              </a:spcAft>
              <a:buClr>
                <a:schemeClr val="dk1"/>
              </a:buClr>
              <a:buSzPts val="1800"/>
              <a:buChar char="–"/>
              <a:defRPr>
                <a:uFillTx/>
              </a:defRPr>
            </a:lvl2pPr>
            <a:lvl3pPr algn="l" indent="-342900" lvl="2" marL="1371600">
              <a:lnSpc>
                <a:spcPct val="100000"/>
              </a:lnSpc>
              <a:spcBef>
                <a:spcPts val="360"/>
              </a:spcBef>
              <a:spcAft>
                <a:spcPts val="0"/>
              </a:spcAft>
              <a:buClr>
                <a:schemeClr val="dk1"/>
              </a:buClr>
              <a:buSzPts val="1800"/>
              <a:buChar char="•"/>
              <a:defRPr>
                <a:uFillTx/>
              </a:defRPr>
            </a:lvl3pPr>
            <a:lvl4pPr algn="l" indent="-342900" lvl="3" marL="1828800">
              <a:lnSpc>
                <a:spcPct val="100000"/>
              </a:lnSpc>
              <a:spcBef>
                <a:spcPts val="360"/>
              </a:spcBef>
              <a:spcAft>
                <a:spcPts val="0"/>
              </a:spcAft>
              <a:buClr>
                <a:schemeClr val="dk1"/>
              </a:buClr>
              <a:buSzPts val="1800"/>
              <a:buChar char="–"/>
              <a:defRPr>
                <a:uFillTx/>
              </a:defRPr>
            </a:lvl4pPr>
            <a:lvl5pPr algn="l" indent="-342900" lvl="4" marL="2286000">
              <a:lnSpc>
                <a:spcPct val="100000"/>
              </a:lnSpc>
              <a:spcBef>
                <a:spcPts val="360"/>
              </a:spcBef>
              <a:spcAft>
                <a:spcPts val="0"/>
              </a:spcAft>
              <a:buClr>
                <a:schemeClr val="dk1"/>
              </a:buClr>
              <a:buSzPts val="1800"/>
              <a:buChar char="»"/>
              <a:defRPr>
                <a:uFillTx/>
              </a:defRPr>
            </a:lvl5pPr>
            <a:lvl6pPr algn="l" indent="-342900" lvl="5" marL="2743200">
              <a:lnSpc>
                <a:spcPct val="100000"/>
              </a:lnSpc>
              <a:spcBef>
                <a:spcPts val="360"/>
              </a:spcBef>
              <a:spcAft>
                <a:spcPts val="0"/>
              </a:spcAft>
              <a:buClr>
                <a:schemeClr val="dk1"/>
              </a:buClr>
              <a:buSzPts val="1800"/>
              <a:buChar char="•"/>
              <a:defRPr>
                <a:uFillTx/>
              </a:defRPr>
            </a:lvl6pPr>
            <a:lvl7pPr algn="l" indent="-342900" lvl="6" marL="3200400">
              <a:lnSpc>
                <a:spcPct val="100000"/>
              </a:lnSpc>
              <a:spcBef>
                <a:spcPts val="360"/>
              </a:spcBef>
              <a:spcAft>
                <a:spcPts val="0"/>
              </a:spcAft>
              <a:buClr>
                <a:schemeClr val="dk1"/>
              </a:buClr>
              <a:buSzPts val="1800"/>
              <a:buChar char="•"/>
              <a:defRPr>
                <a:uFillTx/>
              </a:defRPr>
            </a:lvl7pPr>
            <a:lvl8pPr algn="l" indent="-342900" lvl="7" marL="3657600">
              <a:lnSpc>
                <a:spcPct val="100000"/>
              </a:lnSpc>
              <a:spcBef>
                <a:spcPts val="360"/>
              </a:spcBef>
              <a:spcAft>
                <a:spcPts val="0"/>
              </a:spcAft>
              <a:buClr>
                <a:schemeClr val="dk1"/>
              </a:buClr>
              <a:buSzPts val="1800"/>
              <a:buChar char="•"/>
              <a:defRPr>
                <a:uFillTx/>
              </a:defRPr>
            </a:lvl8pPr>
            <a:lvl9pPr algn="l" indent="-342900" lvl="8" marL="4114800">
              <a:lnSpc>
                <a:spcPct val="100000"/>
              </a:lnSpc>
              <a:spcBef>
                <a:spcPts val="360"/>
              </a:spcBef>
              <a:spcAft>
                <a:spcPts val="0"/>
              </a:spcAft>
              <a:buClr>
                <a:schemeClr val="dk1"/>
              </a:buClr>
              <a:buSzPts val="1800"/>
              <a:buChar char="•"/>
              <a:defRPr>
                <a:uFillTx/>
              </a:defRPr>
            </a:lvl9pPr>
          </a:lstStyle>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194" name="Google Shape;194;p34"/>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idx="10" type="dt"/>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342900" y="8475134"/>
            <a:ext cx="1600200" cy="486833"/>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ctr" anchorCtr="0" bIns="45700" lIns="91425" rIns="91425" spcFirstLastPara="1" tIns="45700" wrap="square">
            <a:noAutofit/>
          </a:bodyPr>
          <a:lstStyle>
            <a:lvl1pPr algn="l" lvl="0">
              <a:lnSpc>
                <a:spcPct val="100000"/>
              </a:lnSpc>
              <a:spcBef>
                <a:spcPts val="0"/>
              </a:spcBef>
              <a:spcAft>
                <a:spcPts val="0"/>
              </a:spcAft>
              <a:buClr>
                <a:srgbClr val="888888"/>
              </a:buClr>
              <a:buSzPts val="1800"/>
              <a:buNone/>
              <a:defRPr>
                <a:uFillTx/>
              </a:defRPr>
            </a:lvl1pPr>
            <a:lvl2pPr algn="l" lvl="1">
              <a:lnSpc>
                <a:spcPct val="100000"/>
              </a:lnSpc>
              <a:spcBef>
                <a:spcPts val="0"/>
              </a:spcBef>
              <a:spcAft>
                <a:spcPts val="0"/>
              </a:spcAft>
              <a:buClr>
                <a:srgbClr val="000000"/>
              </a:buClr>
              <a:buSzPts val="1800"/>
              <a:buNone/>
              <a:defRPr>
                <a:uFillTx/>
              </a:defRPr>
            </a:lvl2pPr>
            <a:lvl3pPr algn="l" lvl="2">
              <a:lnSpc>
                <a:spcPct val="100000"/>
              </a:lnSpc>
              <a:spcBef>
                <a:spcPts val="0"/>
              </a:spcBef>
              <a:spcAft>
                <a:spcPts val="0"/>
              </a:spcAft>
              <a:buClr>
                <a:srgbClr val="000000"/>
              </a:buClr>
              <a:buSzPts val="1800"/>
              <a:buNone/>
              <a:defRPr>
                <a:uFillTx/>
              </a:defRPr>
            </a:lvl3pPr>
            <a:lvl4pPr algn="l" lvl="3">
              <a:lnSpc>
                <a:spcPct val="100000"/>
              </a:lnSpc>
              <a:spcBef>
                <a:spcPts val="0"/>
              </a:spcBef>
              <a:spcAft>
                <a:spcPts val="0"/>
              </a:spcAft>
              <a:buClr>
                <a:srgbClr val="000000"/>
              </a:buClr>
              <a:buSzPts val="1800"/>
              <a:buNone/>
              <a:defRPr>
                <a:uFillTx/>
              </a:defRPr>
            </a:lvl4pPr>
            <a:lvl5pPr algn="l" lvl="4">
              <a:lnSpc>
                <a:spcPct val="100000"/>
              </a:lnSpc>
              <a:spcBef>
                <a:spcPts val="0"/>
              </a:spcBef>
              <a:spcAft>
                <a:spcPts val="0"/>
              </a:spcAft>
              <a:buClr>
                <a:srgbClr val="000000"/>
              </a:buClr>
              <a:buSzPts val="1800"/>
              <a:buNone/>
              <a:defRPr>
                <a:uFillTx/>
              </a:defRPr>
            </a:lvl5pPr>
            <a:lvl6pPr algn="l" lvl="5">
              <a:lnSpc>
                <a:spcPct val="100000"/>
              </a:lnSpc>
              <a:spcBef>
                <a:spcPts val="0"/>
              </a:spcBef>
              <a:spcAft>
                <a:spcPts val="0"/>
              </a:spcAft>
              <a:buClr>
                <a:srgbClr val="000000"/>
              </a:buClr>
              <a:buSzPts val="1800"/>
              <a:buNone/>
              <a:defRPr>
                <a:uFillTx/>
              </a:defRPr>
            </a:lvl6pPr>
            <a:lvl7pPr algn="l" lvl="6">
              <a:lnSpc>
                <a:spcPct val="100000"/>
              </a:lnSpc>
              <a:spcBef>
                <a:spcPts val="0"/>
              </a:spcBef>
              <a:spcAft>
                <a:spcPts val="0"/>
              </a:spcAft>
              <a:buClr>
                <a:srgbClr val="000000"/>
              </a:buClr>
              <a:buSzPts val="1800"/>
              <a:buNone/>
              <a:defRPr>
                <a:uFillTx/>
              </a:defRPr>
            </a:lvl7pPr>
            <a:lvl8pPr algn="l" lvl="7">
              <a:lnSpc>
                <a:spcPct val="100000"/>
              </a:lnSpc>
              <a:spcBef>
                <a:spcPts val="0"/>
              </a:spcBef>
              <a:spcAft>
                <a:spcPts val="0"/>
              </a:spcAft>
              <a:buClr>
                <a:srgbClr val="000000"/>
              </a:buClr>
              <a:buSzPts val="1800"/>
              <a:buNone/>
              <a:defRPr>
                <a:uFillTx/>
              </a:defRPr>
            </a:lvl8pPr>
            <a:lvl9pPr algn="l" lvl="8">
              <a:lnSpc>
                <a:spcPct val="100000"/>
              </a:lnSpc>
              <a:spcBef>
                <a:spcPts val="0"/>
              </a:spcBef>
              <a:spcAft>
                <a:spcPts val="0"/>
              </a:spcAft>
              <a:buClr>
                <a:srgbClr val="000000"/>
              </a:buClr>
              <a:buSzPts val="1800"/>
              <a:buNone/>
              <a:defRPr>
                <a:uFillTx/>
              </a:defRPr>
            </a:lvl9pPr>
          </a:lstStyle>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195" name="Google Shape;195;p34"/>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idx="11" type="ftr"/>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2343150" y="8475134"/>
            <a:ext cx="2171700" cy="486833"/>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ctr" anchorCtr="0" bIns="45700" lIns="91425" rIns="91425" spcFirstLastPara="1" tIns="45700" wrap="square">
            <a:noAutofit/>
          </a:bodyPr>
          <a:lstStyle>
            <a:lvl1pPr algn="ctr" lvl="0">
              <a:lnSpc>
                <a:spcPct val="100000"/>
              </a:lnSpc>
              <a:spcBef>
                <a:spcPts val="0"/>
              </a:spcBef>
              <a:spcAft>
                <a:spcPts val="0"/>
              </a:spcAft>
              <a:buClr>
                <a:srgbClr val="888888"/>
              </a:buClr>
              <a:buSzPts val="1800"/>
              <a:buNone/>
              <a:defRPr>
                <a:uFillTx/>
              </a:defRPr>
            </a:lvl1pPr>
            <a:lvl2pPr algn="l" lvl="1">
              <a:lnSpc>
                <a:spcPct val="100000"/>
              </a:lnSpc>
              <a:spcBef>
                <a:spcPts val="0"/>
              </a:spcBef>
              <a:spcAft>
                <a:spcPts val="0"/>
              </a:spcAft>
              <a:buClr>
                <a:srgbClr val="000000"/>
              </a:buClr>
              <a:buSzPts val="1800"/>
              <a:buNone/>
              <a:defRPr>
                <a:uFillTx/>
              </a:defRPr>
            </a:lvl2pPr>
            <a:lvl3pPr algn="l" lvl="2">
              <a:lnSpc>
                <a:spcPct val="100000"/>
              </a:lnSpc>
              <a:spcBef>
                <a:spcPts val="0"/>
              </a:spcBef>
              <a:spcAft>
                <a:spcPts val="0"/>
              </a:spcAft>
              <a:buClr>
                <a:srgbClr val="000000"/>
              </a:buClr>
              <a:buSzPts val="1800"/>
              <a:buNone/>
              <a:defRPr>
                <a:uFillTx/>
              </a:defRPr>
            </a:lvl3pPr>
            <a:lvl4pPr algn="l" lvl="3">
              <a:lnSpc>
                <a:spcPct val="100000"/>
              </a:lnSpc>
              <a:spcBef>
                <a:spcPts val="0"/>
              </a:spcBef>
              <a:spcAft>
                <a:spcPts val="0"/>
              </a:spcAft>
              <a:buClr>
                <a:srgbClr val="000000"/>
              </a:buClr>
              <a:buSzPts val="1800"/>
              <a:buNone/>
              <a:defRPr>
                <a:uFillTx/>
              </a:defRPr>
            </a:lvl4pPr>
            <a:lvl5pPr algn="l" lvl="4">
              <a:lnSpc>
                <a:spcPct val="100000"/>
              </a:lnSpc>
              <a:spcBef>
                <a:spcPts val="0"/>
              </a:spcBef>
              <a:spcAft>
                <a:spcPts val="0"/>
              </a:spcAft>
              <a:buClr>
                <a:srgbClr val="000000"/>
              </a:buClr>
              <a:buSzPts val="1800"/>
              <a:buNone/>
              <a:defRPr>
                <a:uFillTx/>
              </a:defRPr>
            </a:lvl5pPr>
            <a:lvl6pPr algn="l" lvl="5">
              <a:lnSpc>
                <a:spcPct val="100000"/>
              </a:lnSpc>
              <a:spcBef>
                <a:spcPts val="0"/>
              </a:spcBef>
              <a:spcAft>
                <a:spcPts val="0"/>
              </a:spcAft>
              <a:buClr>
                <a:srgbClr val="000000"/>
              </a:buClr>
              <a:buSzPts val="1800"/>
              <a:buNone/>
              <a:defRPr>
                <a:uFillTx/>
              </a:defRPr>
            </a:lvl6pPr>
            <a:lvl7pPr algn="l" lvl="6">
              <a:lnSpc>
                <a:spcPct val="100000"/>
              </a:lnSpc>
              <a:spcBef>
                <a:spcPts val="0"/>
              </a:spcBef>
              <a:spcAft>
                <a:spcPts val="0"/>
              </a:spcAft>
              <a:buClr>
                <a:srgbClr val="000000"/>
              </a:buClr>
              <a:buSzPts val="1800"/>
              <a:buNone/>
              <a:defRPr>
                <a:uFillTx/>
              </a:defRPr>
            </a:lvl7pPr>
            <a:lvl8pPr algn="l" lvl="7">
              <a:lnSpc>
                <a:spcPct val="100000"/>
              </a:lnSpc>
              <a:spcBef>
                <a:spcPts val="0"/>
              </a:spcBef>
              <a:spcAft>
                <a:spcPts val="0"/>
              </a:spcAft>
              <a:buClr>
                <a:srgbClr val="000000"/>
              </a:buClr>
              <a:buSzPts val="1800"/>
              <a:buNone/>
              <a:defRPr>
                <a:uFillTx/>
              </a:defRPr>
            </a:lvl8pPr>
            <a:lvl9pPr algn="l" lvl="8">
              <a:lnSpc>
                <a:spcPct val="100000"/>
              </a:lnSpc>
              <a:spcBef>
                <a:spcPts val="0"/>
              </a:spcBef>
              <a:spcAft>
                <a:spcPts val="0"/>
              </a:spcAft>
              <a:buClr>
                <a:srgbClr val="000000"/>
              </a:buClr>
              <a:buSzPts val="1800"/>
              <a:buNone/>
              <a:defRPr>
                <a:uFillTx/>
              </a:defRPr>
            </a:lvl9pPr>
          </a:lstStyle>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196" name="Google Shape;196;p34"/>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idx="12" type="sldNum"/>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4914900" y="8475134"/>
            <a:ext cx="1600200" cy="486833"/>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ctr" anchorCtr="0" bIns="45700" lIns="91425" rIns="91425" spcFirstLastPara="1" tIns="45700" wrap="square">
            <a:noAutofit/>
          </a:bodyPr>
          <a:lstStyle>
            <a:lvl1pPr algn="r" indent="0" lvl="0"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1pPr>
            <a:lvl2pPr algn="r" indent="0" lvl="1"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2pPr>
            <a:lvl3pPr algn="r" indent="0" lvl="2"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3pPr>
            <a:lvl4pPr algn="r" indent="0" lvl="3"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4pPr>
            <a:lvl5pPr algn="r" indent="0" lvl="4"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5pPr>
            <a:lvl6pPr algn="r" indent="0" lvl="5"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6pPr>
            <a:lvl7pPr algn="r" indent="0" lvl="6"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7pPr>
            <a:lvl8pPr algn="r" indent="0" lvl="7"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8pPr>
            <a:lvl9pPr algn="r" indent="0" lvl="8"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9pPr>
          </a:lstStyle>
          <a:p>
            <a:pPr algn="r" indent="0" lvl="0" marL="0" rtl="0">
              <a:spcBef>
                <a:spcPts val="0"/>
              </a:spcBef>
              <a:spcAft>
                <a:spcPts val="0"/>
              </a:spcAft>
              <a:buNone/>
            </a:pPr>
            <a:fld id="{00000000-1234-1234-1234-123412341234}" type="slidenum">
              <a:rPr lang="es-ES">
                <a:uFillTx/>
              </a:rPr>
              <a:t>‹#›</a:t>
            </a:fld>
            <a:endParaRPr>
              <a:uFillTx/>
            </a:endParaRPr>
          </a:p>
        </p:txBody>
      </p:sp>
    </p:spTree>
  </p:cSld>
  <p:clrMapOv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masterClrMapping/>
  </p:clrMapOvr>
</p:sldLayout>
</file>

<file path=ppt/slideLayouts/slideLayout33.xml><?xml version="1.0" encoding="utf-8"?>
<p:sldLayout xmlns:a="http://schemas.openxmlformats.org/drawingml/2006/main" xmlns:p="http://schemas.openxmlformats.org/presentationml/2006/main" xmlns:s="http://schemas.openxmlformats.org/officeDocument/2006/sharedTypes" xmlns:r="http://schemas.openxmlformats.org/officeDocument/2006/relationships" type="vertTitleAndTx">
  <p:cSld name="VERTICAL_TITLE_AND_VERTICAL_TEXT">
    <p:spTree>
      <p:nvGrp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197" name="Shape 197"/>
        <p:cNvGr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p:nvPr/>
      </p:nvGrpSpPr>
      <p:gr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0" y="0"/>
          <a:ext cx="0" cy="0"/>
          <a:chOff x="0" y="0"/>
          <a:chExt cx="0" cy="0"/>
        </a:xfrm>
      </p:grpSpPr>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198" name="Google Shape;198;p35"/>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type="title"/>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rot="5400000">
            <a:off x="-892969" y="5110957"/>
            <a:ext cx="10401300" cy="1157288"/>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ctr" anchorCtr="0" bIns="45700" lIns="91425" rIns="91425" spcFirstLastPara="1" tIns="45700" wrap="square">
            <a:normAutofit/>
          </a:bodyPr>
          <a:lstStyle>
            <a:lvl1pPr algn="ctr" lvl="0">
              <a:lnSpc>
                <a:spcPct val="100000"/>
              </a:lnSpc>
              <a:spcBef>
                <a:spcPts val="0"/>
              </a:spcBef>
              <a:spcAft>
                <a:spcPts val="0"/>
              </a:spcAft>
              <a:buClr>
                <a:schemeClr val="dk1"/>
              </a:buClr>
              <a:buSzPts val="1800"/>
              <a:buNone/>
              <a:defRPr>
                <a:uFillTx/>
              </a:defRPr>
            </a:lvl1pPr>
            <a:lvl2pPr algn="l" lvl="1">
              <a:lnSpc>
                <a:spcPct val="100000"/>
              </a:lnSpc>
              <a:spcBef>
                <a:spcPts val="0"/>
              </a:spcBef>
              <a:spcAft>
                <a:spcPts val="0"/>
              </a:spcAft>
              <a:buSzPts val="1400"/>
              <a:buNone/>
              <a:defRPr>
                <a:uFillTx/>
              </a:defRPr>
            </a:lvl2pPr>
            <a:lvl3pPr algn="l" lvl="2">
              <a:lnSpc>
                <a:spcPct val="100000"/>
              </a:lnSpc>
              <a:spcBef>
                <a:spcPts val="0"/>
              </a:spcBef>
              <a:spcAft>
                <a:spcPts val="0"/>
              </a:spcAft>
              <a:buSzPts val="1400"/>
              <a:buNone/>
              <a:defRPr>
                <a:uFillTx/>
              </a:defRPr>
            </a:lvl3pPr>
            <a:lvl4pPr algn="l" lvl="3">
              <a:lnSpc>
                <a:spcPct val="100000"/>
              </a:lnSpc>
              <a:spcBef>
                <a:spcPts val="0"/>
              </a:spcBef>
              <a:spcAft>
                <a:spcPts val="0"/>
              </a:spcAft>
              <a:buSzPts val="1400"/>
              <a:buNone/>
              <a:defRPr>
                <a:uFillTx/>
              </a:defRPr>
            </a:lvl4pPr>
            <a:lvl5pPr algn="l" lvl="4">
              <a:lnSpc>
                <a:spcPct val="100000"/>
              </a:lnSpc>
              <a:spcBef>
                <a:spcPts val="0"/>
              </a:spcBef>
              <a:spcAft>
                <a:spcPts val="0"/>
              </a:spcAft>
              <a:buSzPts val="1400"/>
              <a:buNone/>
              <a:defRPr>
                <a:uFillTx/>
              </a:defRPr>
            </a:lvl5pPr>
            <a:lvl6pPr algn="l" lvl="5">
              <a:lnSpc>
                <a:spcPct val="100000"/>
              </a:lnSpc>
              <a:spcBef>
                <a:spcPts val="0"/>
              </a:spcBef>
              <a:spcAft>
                <a:spcPts val="0"/>
              </a:spcAft>
              <a:buSzPts val="1400"/>
              <a:buNone/>
              <a:defRPr>
                <a:uFillTx/>
              </a:defRPr>
            </a:lvl6pPr>
            <a:lvl7pPr algn="l" lvl="6">
              <a:lnSpc>
                <a:spcPct val="100000"/>
              </a:lnSpc>
              <a:spcBef>
                <a:spcPts val="0"/>
              </a:spcBef>
              <a:spcAft>
                <a:spcPts val="0"/>
              </a:spcAft>
              <a:buSzPts val="1400"/>
              <a:buNone/>
              <a:defRPr>
                <a:uFillTx/>
              </a:defRPr>
            </a:lvl7pPr>
            <a:lvl8pPr algn="l" lvl="7">
              <a:lnSpc>
                <a:spcPct val="100000"/>
              </a:lnSpc>
              <a:spcBef>
                <a:spcPts val="0"/>
              </a:spcBef>
              <a:spcAft>
                <a:spcPts val="0"/>
              </a:spcAft>
              <a:buSzPts val="1400"/>
              <a:buNone/>
              <a:defRPr>
                <a:uFillTx/>
              </a:defRPr>
            </a:lvl8pPr>
            <a:lvl9pPr algn="l" lvl="8">
              <a:lnSpc>
                <a:spcPct val="100000"/>
              </a:lnSpc>
              <a:spcBef>
                <a:spcPts val="0"/>
              </a:spcBef>
              <a:spcAft>
                <a:spcPts val="0"/>
              </a:spcAft>
              <a:buSzPts val="1400"/>
              <a:buNone/>
              <a:defRPr>
                <a:uFillTx/>
              </a:defRPr>
            </a:lvl9pPr>
          </a:lstStyle>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199" name="Google Shape;199;p35"/>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idx="1" type="body"/>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rot="5400000">
            <a:off x="-3264694" y="4010819"/>
            <a:ext cx="10401300" cy="3357563"/>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t" anchorCtr="0" bIns="45700" lIns="91425" rIns="91425" spcFirstLastPara="1" tIns="45700" wrap="square">
            <a:normAutofit/>
          </a:bodyPr>
          <a:lstStyle>
            <a:lvl1pPr algn="l" indent="-342900" lvl="0" marL="457200">
              <a:lnSpc>
                <a:spcPct val="100000"/>
              </a:lnSpc>
              <a:spcBef>
                <a:spcPts val="360"/>
              </a:spcBef>
              <a:spcAft>
                <a:spcPts val="0"/>
              </a:spcAft>
              <a:buClr>
                <a:schemeClr val="dk1"/>
              </a:buClr>
              <a:buSzPts val="1800"/>
              <a:buChar char="•"/>
              <a:defRPr>
                <a:uFillTx/>
              </a:defRPr>
            </a:lvl1pPr>
            <a:lvl2pPr algn="l" indent="-342900" lvl="1" marL="914400">
              <a:lnSpc>
                <a:spcPct val="100000"/>
              </a:lnSpc>
              <a:spcBef>
                <a:spcPts val="360"/>
              </a:spcBef>
              <a:spcAft>
                <a:spcPts val="0"/>
              </a:spcAft>
              <a:buClr>
                <a:schemeClr val="dk1"/>
              </a:buClr>
              <a:buSzPts val="1800"/>
              <a:buChar char="–"/>
              <a:defRPr>
                <a:uFillTx/>
              </a:defRPr>
            </a:lvl2pPr>
            <a:lvl3pPr algn="l" indent="-342900" lvl="2" marL="1371600">
              <a:lnSpc>
                <a:spcPct val="100000"/>
              </a:lnSpc>
              <a:spcBef>
                <a:spcPts val="360"/>
              </a:spcBef>
              <a:spcAft>
                <a:spcPts val="0"/>
              </a:spcAft>
              <a:buClr>
                <a:schemeClr val="dk1"/>
              </a:buClr>
              <a:buSzPts val="1800"/>
              <a:buChar char="•"/>
              <a:defRPr>
                <a:uFillTx/>
              </a:defRPr>
            </a:lvl3pPr>
            <a:lvl4pPr algn="l" indent="-342900" lvl="3" marL="1828800">
              <a:lnSpc>
                <a:spcPct val="100000"/>
              </a:lnSpc>
              <a:spcBef>
                <a:spcPts val="360"/>
              </a:spcBef>
              <a:spcAft>
                <a:spcPts val="0"/>
              </a:spcAft>
              <a:buClr>
                <a:schemeClr val="dk1"/>
              </a:buClr>
              <a:buSzPts val="1800"/>
              <a:buChar char="–"/>
              <a:defRPr>
                <a:uFillTx/>
              </a:defRPr>
            </a:lvl4pPr>
            <a:lvl5pPr algn="l" indent="-342900" lvl="4" marL="2286000">
              <a:lnSpc>
                <a:spcPct val="100000"/>
              </a:lnSpc>
              <a:spcBef>
                <a:spcPts val="360"/>
              </a:spcBef>
              <a:spcAft>
                <a:spcPts val="0"/>
              </a:spcAft>
              <a:buClr>
                <a:schemeClr val="dk1"/>
              </a:buClr>
              <a:buSzPts val="1800"/>
              <a:buChar char="»"/>
              <a:defRPr>
                <a:uFillTx/>
              </a:defRPr>
            </a:lvl5pPr>
            <a:lvl6pPr algn="l" indent="-342900" lvl="5" marL="2743200">
              <a:lnSpc>
                <a:spcPct val="100000"/>
              </a:lnSpc>
              <a:spcBef>
                <a:spcPts val="360"/>
              </a:spcBef>
              <a:spcAft>
                <a:spcPts val="0"/>
              </a:spcAft>
              <a:buClr>
                <a:schemeClr val="dk1"/>
              </a:buClr>
              <a:buSzPts val="1800"/>
              <a:buChar char="•"/>
              <a:defRPr>
                <a:uFillTx/>
              </a:defRPr>
            </a:lvl6pPr>
            <a:lvl7pPr algn="l" indent="-342900" lvl="6" marL="3200400">
              <a:lnSpc>
                <a:spcPct val="100000"/>
              </a:lnSpc>
              <a:spcBef>
                <a:spcPts val="360"/>
              </a:spcBef>
              <a:spcAft>
                <a:spcPts val="0"/>
              </a:spcAft>
              <a:buClr>
                <a:schemeClr val="dk1"/>
              </a:buClr>
              <a:buSzPts val="1800"/>
              <a:buChar char="•"/>
              <a:defRPr>
                <a:uFillTx/>
              </a:defRPr>
            </a:lvl7pPr>
            <a:lvl8pPr algn="l" indent="-342900" lvl="7" marL="3657600">
              <a:lnSpc>
                <a:spcPct val="100000"/>
              </a:lnSpc>
              <a:spcBef>
                <a:spcPts val="360"/>
              </a:spcBef>
              <a:spcAft>
                <a:spcPts val="0"/>
              </a:spcAft>
              <a:buClr>
                <a:schemeClr val="dk1"/>
              </a:buClr>
              <a:buSzPts val="1800"/>
              <a:buChar char="•"/>
              <a:defRPr>
                <a:uFillTx/>
              </a:defRPr>
            </a:lvl8pPr>
            <a:lvl9pPr algn="l" indent="-342900" lvl="8" marL="4114800">
              <a:lnSpc>
                <a:spcPct val="100000"/>
              </a:lnSpc>
              <a:spcBef>
                <a:spcPts val="360"/>
              </a:spcBef>
              <a:spcAft>
                <a:spcPts val="0"/>
              </a:spcAft>
              <a:buClr>
                <a:schemeClr val="dk1"/>
              </a:buClr>
              <a:buSzPts val="1800"/>
              <a:buChar char="•"/>
              <a:defRPr>
                <a:uFillTx/>
              </a:defRPr>
            </a:lvl9pPr>
          </a:lstStyle>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200" name="Google Shape;200;p35"/>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idx="10" type="dt"/>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342900" y="8475134"/>
            <a:ext cx="1600200" cy="486833"/>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ctr" anchorCtr="0" bIns="45700" lIns="91425" rIns="91425" spcFirstLastPara="1" tIns="45700" wrap="square">
            <a:noAutofit/>
          </a:bodyPr>
          <a:lstStyle>
            <a:lvl1pPr algn="l" lvl="0">
              <a:lnSpc>
                <a:spcPct val="100000"/>
              </a:lnSpc>
              <a:spcBef>
                <a:spcPts val="0"/>
              </a:spcBef>
              <a:spcAft>
                <a:spcPts val="0"/>
              </a:spcAft>
              <a:buClr>
                <a:srgbClr val="888888"/>
              </a:buClr>
              <a:buSzPts val="1800"/>
              <a:buNone/>
              <a:defRPr>
                <a:uFillTx/>
              </a:defRPr>
            </a:lvl1pPr>
            <a:lvl2pPr algn="l" lvl="1">
              <a:lnSpc>
                <a:spcPct val="100000"/>
              </a:lnSpc>
              <a:spcBef>
                <a:spcPts val="0"/>
              </a:spcBef>
              <a:spcAft>
                <a:spcPts val="0"/>
              </a:spcAft>
              <a:buClr>
                <a:srgbClr val="000000"/>
              </a:buClr>
              <a:buSzPts val="1800"/>
              <a:buNone/>
              <a:defRPr>
                <a:uFillTx/>
              </a:defRPr>
            </a:lvl2pPr>
            <a:lvl3pPr algn="l" lvl="2">
              <a:lnSpc>
                <a:spcPct val="100000"/>
              </a:lnSpc>
              <a:spcBef>
                <a:spcPts val="0"/>
              </a:spcBef>
              <a:spcAft>
                <a:spcPts val="0"/>
              </a:spcAft>
              <a:buClr>
                <a:srgbClr val="000000"/>
              </a:buClr>
              <a:buSzPts val="1800"/>
              <a:buNone/>
              <a:defRPr>
                <a:uFillTx/>
              </a:defRPr>
            </a:lvl3pPr>
            <a:lvl4pPr algn="l" lvl="3">
              <a:lnSpc>
                <a:spcPct val="100000"/>
              </a:lnSpc>
              <a:spcBef>
                <a:spcPts val="0"/>
              </a:spcBef>
              <a:spcAft>
                <a:spcPts val="0"/>
              </a:spcAft>
              <a:buClr>
                <a:srgbClr val="000000"/>
              </a:buClr>
              <a:buSzPts val="1800"/>
              <a:buNone/>
              <a:defRPr>
                <a:uFillTx/>
              </a:defRPr>
            </a:lvl4pPr>
            <a:lvl5pPr algn="l" lvl="4">
              <a:lnSpc>
                <a:spcPct val="100000"/>
              </a:lnSpc>
              <a:spcBef>
                <a:spcPts val="0"/>
              </a:spcBef>
              <a:spcAft>
                <a:spcPts val="0"/>
              </a:spcAft>
              <a:buClr>
                <a:srgbClr val="000000"/>
              </a:buClr>
              <a:buSzPts val="1800"/>
              <a:buNone/>
              <a:defRPr>
                <a:uFillTx/>
              </a:defRPr>
            </a:lvl5pPr>
            <a:lvl6pPr algn="l" lvl="5">
              <a:lnSpc>
                <a:spcPct val="100000"/>
              </a:lnSpc>
              <a:spcBef>
                <a:spcPts val="0"/>
              </a:spcBef>
              <a:spcAft>
                <a:spcPts val="0"/>
              </a:spcAft>
              <a:buClr>
                <a:srgbClr val="000000"/>
              </a:buClr>
              <a:buSzPts val="1800"/>
              <a:buNone/>
              <a:defRPr>
                <a:uFillTx/>
              </a:defRPr>
            </a:lvl6pPr>
            <a:lvl7pPr algn="l" lvl="6">
              <a:lnSpc>
                <a:spcPct val="100000"/>
              </a:lnSpc>
              <a:spcBef>
                <a:spcPts val="0"/>
              </a:spcBef>
              <a:spcAft>
                <a:spcPts val="0"/>
              </a:spcAft>
              <a:buClr>
                <a:srgbClr val="000000"/>
              </a:buClr>
              <a:buSzPts val="1800"/>
              <a:buNone/>
              <a:defRPr>
                <a:uFillTx/>
              </a:defRPr>
            </a:lvl7pPr>
            <a:lvl8pPr algn="l" lvl="7">
              <a:lnSpc>
                <a:spcPct val="100000"/>
              </a:lnSpc>
              <a:spcBef>
                <a:spcPts val="0"/>
              </a:spcBef>
              <a:spcAft>
                <a:spcPts val="0"/>
              </a:spcAft>
              <a:buClr>
                <a:srgbClr val="000000"/>
              </a:buClr>
              <a:buSzPts val="1800"/>
              <a:buNone/>
              <a:defRPr>
                <a:uFillTx/>
              </a:defRPr>
            </a:lvl8pPr>
            <a:lvl9pPr algn="l" lvl="8">
              <a:lnSpc>
                <a:spcPct val="100000"/>
              </a:lnSpc>
              <a:spcBef>
                <a:spcPts val="0"/>
              </a:spcBef>
              <a:spcAft>
                <a:spcPts val="0"/>
              </a:spcAft>
              <a:buClr>
                <a:srgbClr val="000000"/>
              </a:buClr>
              <a:buSzPts val="1800"/>
              <a:buNone/>
              <a:defRPr>
                <a:uFillTx/>
              </a:defRPr>
            </a:lvl9pPr>
          </a:lstStyle>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201" name="Google Shape;201;p35"/>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idx="11" type="ftr"/>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2343150" y="8475134"/>
            <a:ext cx="2171700" cy="486833"/>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ctr" anchorCtr="0" bIns="45700" lIns="91425" rIns="91425" spcFirstLastPara="1" tIns="45700" wrap="square">
            <a:noAutofit/>
          </a:bodyPr>
          <a:lstStyle>
            <a:lvl1pPr algn="ctr" lvl="0">
              <a:lnSpc>
                <a:spcPct val="100000"/>
              </a:lnSpc>
              <a:spcBef>
                <a:spcPts val="0"/>
              </a:spcBef>
              <a:spcAft>
                <a:spcPts val="0"/>
              </a:spcAft>
              <a:buClr>
                <a:srgbClr val="888888"/>
              </a:buClr>
              <a:buSzPts val="1800"/>
              <a:buNone/>
              <a:defRPr>
                <a:uFillTx/>
              </a:defRPr>
            </a:lvl1pPr>
            <a:lvl2pPr algn="l" lvl="1">
              <a:lnSpc>
                <a:spcPct val="100000"/>
              </a:lnSpc>
              <a:spcBef>
                <a:spcPts val="0"/>
              </a:spcBef>
              <a:spcAft>
                <a:spcPts val="0"/>
              </a:spcAft>
              <a:buClr>
                <a:srgbClr val="000000"/>
              </a:buClr>
              <a:buSzPts val="1800"/>
              <a:buNone/>
              <a:defRPr>
                <a:uFillTx/>
              </a:defRPr>
            </a:lvl2pPr>
            <a:lvl3pPr algn="l" lvl="2">
              <a:lnSpc>
                <a:spcPct val="100000"/>
              </a:lnSpc>
              <a:spcBef>
                <a:spcPts val="0"/>
              </a:spcBef>
              <a:spcAft>
                <a:spcPts val="0"/>
              </a:spcAft>
              <a:buClr>
                <a:srgbClr val="000000"/>
              </a:buClr>
              <a:buSzPts val="1800"/>
              <a:buNone/>
              <a:defRPr>
                <a:uFillTx/>
              </a:defRPr>
            </a:lvl3pPr>
            <a:lvl4pPr algn="l" lvl="3">
              <a:lnSpc>
                <a:spcPct val="100000"/>
              </a:lnSpc>
              <a:spcBef>
                <a:spcPts val="0"/>
              </a:spcBef>
              <a:spcAft>
                <a:spcPts val="0"/>
              </a:spcAft>
              <a:buClr>
                <a:srgbClr val="000000"/>
              </a:buClr>
              <a:buSzPts val="1800"/>
              <a:buNone/>
              <a:defRPr>
                <a:uFillTx/>
              </a:defRPr>
            </a:lvl4pPr>
            <a:lvl5pPr algn="l" lvl="4">
              <a:lnSpc>
                <a:spcPct val="100000"/>
              </a:lnSpc>
              <a:spcBef>
                <a:spcPts val="0"/>
              </a:spcBef>
              <a:spcAft>
                <a:spcPts val="0"/>
              </a:spcAft>
              <a:buClr>
                <a:srgbClr val="000000"/>
              </a:buClr>
              <a:buSzPts val="1800"/>
              <a:buNone/>
              <a:defRPr>
                <a:uFillTx/>
              </a:defRPr>
            </a:lvl5pPr>
            <a:lvl6pPr algn="l" lvl="5">
              <a:lnSpc>
                <a:spcPct val="100000"/>
              </a:lnSpc>
              <a:spcBef>
                <a:spcPts val="0"/>
              </a:spcBef>
              <a:spcAft>
                <a:spcPts val="0"/>
              </a:spcAft>
              <a:buClr>
                <a:srgbClr val="000000"/>
              </a:buClr>
              <a:buSzPts val="1800"/>
              <a:buNone/>
              <a:defRPr>
                <a:uFillTx/>
              </a:defRPr>
            </a:lvl6pPr>
            <a:lvl7pPr algn="l" lvl="6">
              <a:lnSpc>
                <a:spcPct val="100000"/>
              </a:lnSpc>
              <a:spcBef>
                <a:spcPts val="0"/>
              </a:spcBef>
              <a:spcAft>
                <a:spcPts val="0"/>
              </a:spcAft>
              <a:buClr>
                <a:srgbClr val="000000"/>
              </a:buClr>
              <a:buSzPts val="1800"/>
              <a:buNone/>
              <a:defRPr>
                <a:uFillTx/>
              </a:defRPr>
            </a:lvl7pPr>
            <a:lvl8pPr algn="l" lvl="7">
              <a:lnSpc>
                <a:spcPct val="100000"/>
              </a:lnSpc>
              <a:spcBef>
                <a:spcPts val="0"/>
              </a:spcBef>
              <a:spcAft>
                <a:spcPts val="0"/>
              </a:spcAft>
              <a:buClr>
                <a:srgbClr val="000000"/>
              </a:buClr>
              <a:buSzPts val="1800"/>
              <a:buNone/>
              <a:defRPr>
                <a:uFillTx/>
              </a:defRPr>
            </a:lvl8pPr>
            <a:lvl9pPr algn="l" lvl="8">
              <a:lnSpc>
                <a:spcPct val="100000"/>
              </a:lnSpc>
              <a:spcBef>
                <a:spcPts val="0"/>
              </a:spcBef>
              <a:spcAft>
                <a:spcPts val="0"/>
              </a:spcAft>
              <a:buClr>
                <a:srgbClr val="000000"/>
              </a:buClr>
              <a:buSzPts val="1800"/>
              <a:buNone/>
              <a:defRPr>
                <a:uFillTx/>
              </a:defRPr>
            </a:lvl9pPr>
          </a:lstStyle>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202" name="Google Shape;202;p35"/>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idx="12" type="sldNum"/>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4914900" y="8475134"/>
            <a:ext cx="1600200" cy="486833"/>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ctr" anchorCtr="0" bIns="45700" lIns="91425" rIns="91425" spcFirstLastPara="1" tIns="45700" wrap="square">
            <a:noAutofit/>
          </a:bodyPr>
          <a:lstStyle>
            <a:lvl1pPr algn="r" indent="0" lvl="0"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1pPr>
            <a:lvl2pPr algn="r" indent="0" lvl="1"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2pPr>
            <a:lvl3pPr algn="r" indent="0" lvl="2"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3pPr>
            <a:lvl4pPr algn="r" indent="0" lvl="3"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4pPr>
            <a:lvl5pPr algn="r" indent="0" lvl="4"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5pPr>
            <a:lvl6pPr algn="r" indent="0" lvl="5"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6pPr>
            <a:lvl7pPr algn="r" indent="0" lvl="6"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7pPr>
            <a:lvl8pPr algn="r" indent="0" lvl="7"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8pPr>
            <a:lvl9pPr algn="r" indent="0" lvl="8"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9pPr>
          </a:lstStyle>
          <a:p>
            <a:pPr algn="r" indent="0" lvl="0" marL="0" rtl="0">
              <a:spcBef>
                <a:spcPts val="0"/>
              </a:spcBef>
              <a:spcAft>
                <a:spcPts val="0"/>
              </a:spcAft>
              <a:buNone/>
            </a:pPr>
            <a:fld id="{00000000-1234-1234-1234-123412341234}" type="slidenum">
              <a:rPr lang="es-ES">
                <a:uFillTx/>
              </a:rPr>
              <a:t>‹#›</a:t>
            </a:fld>
            <a:endParaRPr>
              <a:uFillTx/>
            </a:endParaRPr>
          </a:p>
        </p:txBody>
      </p:sp>
    </p:spTree>
  </p:cSld>
  <p:clrMapOv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masterClrMapping/>
  </p:clrMapOvr>
</p:sldLayout>
</file>

<file path=ppt/slideLayouts/slideLayout4.xml><?xml version="1.0" encoding="utf-8"?>
<p:sldLayout xmlns:a="http://schemas.openxmlformats.org/drawingml/2006/main" xmlns:p="http://schemas.openxmlformats.org/presentationml/2006/main" xmlns:s="http://schemas.openxmlformats.org/officeDocument/2006/sharedTypes" xmlns:r="http://schemas.openxmlformats.org/officeDocument/2006/relationships">
  <p:cSld name="Encabezado de sección">
    <p:spTree>
      <p:nvGrp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19" name="Shape 19"/>
        <p:cNvGr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p:nvPr/>
      </p:nvGrpSpPr>
      <p:gr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0" y="0"/>
          <a:ext cx="0" cy="0"/>
          <a:chOff x="0" y="0"/>
          <a:chExt cx="0" cy="0"/>
        </a:xfrm>
      </p:grpSpPr>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20" name="Google Shape;20;p18"/>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type="title"/>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541735" y="5875866"/>
            <a:ext cx="5829301" cy="1816101"/>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t" anchorCtr="0" bIns="45700" lIns="45700" rIns="45700" spcFirstLastPara="1" tIns="45700" wrap="square">
            <a:normAutofit/>
          </a:bodyPr>
          <a:lstStyle>
            <a:lvl1pPr algn="l" lvl="0">
              <a:lnSpc>
                <a:spcPct val="100000"/>
              </a:lnSpc>
              <a:spcBef>
                <a:spcPts val="0"/>
              </a:spcBef>
              <a:spcAft>
                <a:spcPts val="0"/>
              </a:spcAft>
              <a:buClr>
                <a:srgbClr val="000000"/>
              </a:buClr>
              <a:buSzPts val="4000"/>
              <a:buFont typeface="Calibri"/>
              <a:buNone/>
              <a:defRPr b="1" cap="none" sz="4000">
                <a:uFillTx/>
              </a:defRPr>
            </a:lvl1pPr>
            <a:lvl2pPr algn="ctr" lvl="1">
              <a:lnSpc>
                <a:spcPct val="100000"/>
              </a:lnSpc>
              <a:spcBef>
                <a:spcPts val="0"/>
              </a:spcBef>
              <a:spcAft>
                <a:spcPts val="0"/>
              </a:spcAft>
              <a:buClr>
                <a:srgbClr val="000000"/>
              </a:buClr>
              <a:buSzPts val="1800"/>
              <a:buNone/>
              <a:defRPr>
                <a:uFillTx/>
              </a:defRPr>
            </a:lvl2pPr>
            <a:lvl3pPr algn="ctr" lvl="2">
              <a:lnSpc>
                <a:spcPct val="100000"/>
              </a:lnSpc>
              <a:spcBef>
                <a:spcPts val="0"/>
              </a:spcBef>
              <a:spcAft>
                <a:spcPts val="0"/>
              </a:spcAft>
              <a:buClr>
                <a:srgbClr val="000000"/>
              </a:buClr>
              <a:buSzPts val="1800"/>
              <a:buNone/>
              <a:defRPr>
                <a:uFillTx/>
              </a:defRPr>
            </a:lvl3pPr>
            <a:lvl4pPr algn="ctr" lvl="3">
              <a:lnSpc>
                <a:spcPct val="100000"/>
              </a:lnSpc>
              <a:spcBef>
                <a:spcPts val="0"/>
              </a:spcBef>
              <a:spcAft>
                <a:spcPts val="0"/>
              </a:spcAft>
              <a:buClr>
                <a:srgbClr val="000000"/>
              </a:buClr>
              <a:buSzPts val="1800"/>
              <a:buNone/>
              <a:defRPr>
                <a:uFillTx/>
              </a:defRPr>
            </a:lvl4pPr>
            <a:lvl5pPr algn="ctr" lvl="4">
              <a:lnSpc>
                <a:spcPct val="100000"/>
              </a:lnSpc>
              <a:spcBef>
                <a:spcPts val="0"/>
              </a:spcBef>
              <a:spcAft>
                <a:spcPts val="0"/>
              </a:spcAft>
              <a:buClr>
                <a:srgbClr val="000000"/>
              </a:buClr>
              <a:buSzPts val="1800"/>
              <a:buNone/>
              <a:defRPr>
                <a:uFillTx/>
              </a:defRPr>
            </a:lvl5pPr>
            <a:lvl6pPr algn="ctr" lvl="5">
              <a:lnSpc>
                <a:spcPct val="100000"/>
              </a:lnSpc>
              <a:spcBef>
                <a:spcPts val="0"/>
              </a:spcBef>
              <a:spcAft>
                <a:spcPts val="0"/>
              </a:spcAft>
              <a:buClr>
                <a:srgbClr val="000000"/>
              </a:buClr>
              <a:buSzPts val="1800"/>
              <a:buNone/>
              <a:defRPr>
                <a:uFillTx/>
              </a:defRPr>
            </a:lvl6pPr>
            <a:lvl7pPr algn="ctr" lvl="6">
              <a:lnSpc>
                <a:spcPct val="100000"/>
              </a:lnSpc>
              <a:spcBef>
                <a:spcPts val="0"/>
              </a:spcBef>
              <a:spcAft>
                <a:spcPts val="0"/>
              </a:spcAft>
              <a:buClr>
                <a:srgbClr val="000000"/>
              </a:buClr>
              <a:buSzPts val="1800"/>
              <a:buNone/>
              <a:defRPr>
                <a:uFillTx/>
              </a:defRPr>
            </a:lvl7pPr>
            <a:lvl8pPr algn="ctr" lvl="7">
              <a:lnSpc>
                <a:spcPct val="100000"/>
              </a:lnSpc>
              <a:spcBef>
                <a:spcPts val="0"/>
              </a:spcBef>
              <a:spcAft>
                <a:spcPts val="0"/>
              </a:spcAft>
              <a:buClr>
                <a:srgbClr val="000000"/>
              </a:buClr>
              <a:buSzPts val="1800"/>
              <a:buNone/>
              <a:defRPr>
                <a:uFillTx/>
              </a:defRPr>
            </a:lvl8pPr>
            <a:lvl9pPr algn="ctr" lvl="8">
              <a:lnSpc>
                <a:spcPct val="100000"/>
              </a:lnSpc>
              <a:spcBef>
                <a:spcPts val="0"/>
              </a:spcBef>
              <a:spcAft>
                <a:spcPts val="0"/>
              </a:spcAft>
              <a:buClr>
                <a:srgbClr val="000000"/>
              </a:buClr>
              <a:buSzPts val="1800"/>
              <a:buNone/>
              <a:defRPr>
                <a:uFillTx/>
              </a:defRPr>
            </a:lvl9pPr>
          </a:lstStyle>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21" name="Google Shape;21;p18"/>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idx="1" type="body"/>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541735" y="3875618"/>
            <a:ext cx="5829301" cy="2000250"/>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b" anchorCtr="0" bIns="45700" lIns="45700" rIns="45700" spcFirstLastPara="1" tIns="45700" wrap="square">
            <a:normAutofit/>
          </a:bodyPr>
          <a:lstStyle>
            <a:lvl1pPr algn="l" indent="-228600" lvl="0" marL="457200">
              <a:lnSpc>
                <a:spcPct val="100000"/>
              </a:lnSpc>
              <a:spcBef>
                <a:spcPts val="400"/>
              </a:spcBef>
              <a:spcAft>
                <a:spcPts val="0"/>
              </a:spcAft>
              <a:buClr>
                <a:srgbClr val="888888"/>
              </a:buClr>
              <a:buSzPts val="2000"/>
              <a:buFont typeface="Calibri"/>
              <a:buNone/>
              <a:defRPr sz="2000">
                <a:solidFill>
                  <a:srgbClr val="888888"/>
                </a:solidFill>
                <a:uFillTx/>
              </a:defRPr>
            </a:lvl1pPr>
            <a:lvl2pPr algn="l" indent="-228600" lvl="1" marL="914400">
              <a:lnSpc>
                <a:spcPct val="100000"/>
              </a:lnSpc>
              <a:spcBef>
                <a:spcPts val="400"/>
              </a:spcBef>
              <a:spcAft>
                <a:spcPts val="0"/>
              </a:spcAft>
              <a:buClr>
                <a:srgbClr val="888888"/>
              </a:buClr>
              <a:buSzPts val="2000"/>
              <a:buFont typeface="Calibri"/>
              <a:buNone/>
              <a:defRPr sz="2000">
                <a:solidFill>
                  <a:srgbClr val="888888"/>
                </a:solidFill>
                <a:uFillTx/>
              </a:defRPr>
            </a:lvl2pPr>
            <a:lvl3pPr algn="l" indent="-228600" lvl="2" marL="1371600">
              <a:lnSpc>
                <a:spcPct val="100000"/>
              </a:lnSpc>
              <a:spcBef>
                <a:spcPts val="400"/>
              </a:spcBef>
              <a:spcAft>
                <a:spcPts val="0"/>
              </a:spcAft>
              <a:buClr>
                <a:srgbClr val="888888"/>
              </a:buClr>
              <a:buSzPts val="2000"/>
              <a:buFont typeface="Calibri"/>
              <a:buNone/>
              <a:defRPr sz="2000">
                <a:solidFill>
                  <a:srgbClr val="888888"/>
                </a:solidFill>
                <a:uFillTx/>
              </a:defRPr>
            </a:lvl3pPr>
            <a:lvl4pPr algn="l" indent="-228600" lvl="3" marL="1828800">
              <a:lnSpc>
                <a:spcPct val="100000"/>
              </a:lnSpc>
              <a:spcBef>
                <a:spcPts val="400"/>
              </a:spcBef>
              <a:spcAft>
                <a:spcPts val="0"/>
              </a:spcAft>
              <a:buClr>
                <a:srgbClr val="888888"/>
              </a:buClr>
              <a:buSzPts val="2000"/>
              <a:buFont typeface="Calibri"/>
              <a:buNone/>
              <a:defRPr sz="2000">
                <a:solidFill>
                  <a:srgbClr val="888888"/>
                </a:solidFill>
                <a:uFillTx/>
              </a:defRPr>
            </a:lvl4pPr>
            <a:lvl5pPr algn="l" indent="-228600" lvl="4" marL="2286000">
              <a:lnSpc>
                <a:spcPct val="100000"/>
              </a:lnSpc>
              <a:spcBef>
                <a:spcPts val="400"/>
              </a:spcBef>
              <a:spcAft>
                <a:spcPts val="0"/>
              </a:spcAft>
              <a:buClr>
                <a:srgbClr val="888888"/>
              </a:buClr>
              <a:buSzPts val="2000"/>
              <a:buFont typeface="Calibri"/>
              <a:buNone/>
              <a:defRPr sz="2000">
                <a:solidFill>
                  <a:srgbClr val="888888"/>
                </a:solidFill>
                <a:uFillTx/>
              </a:defRPr>
            </a:lvl5pPr>
            <a:lvl6pPr algn="l" indent="-342900" lvl="5" marL="2743200">
              <a:lnSpc>
                <a:spcPct val="100000"/>
              </a:lnSpc>
              <a:spcBef>
                <a:spcPts val="700"/>
              </a:spcBef>
              <a:spcAft>
                <a:spcPts val="0"/>
              </a:spcAft>
              <a:buClr>
                <a:srgbClr val="000000"/>
              </a:buClr>
              <a:buSzPts val="1800"/>
              <a:buChar char="•"/>
              <a:defRPr>
                <a:uFillTx/>
              </a:defRPr>
            </a:lvl6pPr>
            <a:lvl7pPr algn="l" indent="-342900" lvl="6" marL="3200400">
              <a:lnSpc>
                <a:spcPct val="100000"/>
              </a:lnSpc>
              <a:spcBef>
                <a:spcPts val="700"/>
              </a:spcBef>
              <a:spcAft>
                <a:spcPts val="0"/>
              </a:spcAft>
              <a:buClr>
                <a:srgbClr val="000000"/>
              </a:buClr>
              <a:buSzPts val="1800"/>
              <a:buChar char="•"/>
              <a:defRPr>
                <a:uFillTx/>
              </a:defRPr>
            </a:lvl7pPr>
            <a:lvl8pPr algn="l" indent="-342900" lvl="7" marL="3657600">
              <a:lnSpc>
                <a:spcPct val="100000"/>
              </a:lnSpc>
              <a:spcBef>
                <a:spcPts val="700"/>
              </a:spcBef>
              <a:spcAft>
                <a:spcPts val="0"/>
              </a:spcAft>
              <a:buClr>
                <a:srgbClr val="000000"/>
              </a:buClr>
              <a:buSzPts val="1800"/>
              <a:buChar char="•"/>
              <a:defRPr>
                <a:uFillTx/>
              </a:defRPr>
            </a:lvl8pPr>
            <a:lvl9pPr algn="l" indent="-342900" lvl="8" marL="4114800">
              <a:lnSpc>
                <a:spcPct val="100000"/>
              </a:lnSpc>
              <a:spcBef>
                <a:spcPts val="700"/>
              </a:spcBef>
              <a:spcAft>
                <a:spcPts val="0"/>
              </a:spcAft>
              <a:buClr>
                <a:srgbClr val="000000"/>
              </a:buClr>
              <a:buSzPts val="1800"/>
              <a:buChar char="•"/>
              <a:defRPr>
                <a:uFillTx/>
              </a:defRPr>
            </a:lvl9pPr>
          </a:lstStyle>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22" name="Google Shape;22;p18"/>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idx="12" type="sldNum"/>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6251118" y="8583930"/>
            <a:ext cx="263983" cy="269241"/>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ctr" anchorCtr="0" bIns="45700" lIns="45700" rIns="45700" spcFirstLastPara="1" tIns="45700" wrap="square">
            <a:spAutoFit/>
          </a:bodyPr>
          <a:lstStyle>
            <a:lvl1pPr algn="r" indent="0" lvl="0"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1pPr>
            <a:lvl2pPr algn="r" indent="0" lvl="1"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2pPr>
            <a:lvl3pPr algn="r" indent="0" lvl="2"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3pPr>
            <a:lvl4pPr algn="r" indent="0" lvl="3"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4pPr>
            <a:lvl5pPr algn="r" indent="0" lvl="4"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5pPr>
            <a:lvl6pPr algn="r" indent="0" lvl="5"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6pPr>
            <a:lvl7pPr algn="r" indent="0" lvl="6"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7pPr>
            <a:lvl8pPr algn="r" indent="0" lvl="7"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8pPr>
            <a:lvl9pPr algn="r" indent="0" lvl="8"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9pPr>
          </a:lstStyle>
          <a:p>
            <a:pPr algn="r" indent="0" lvl="0" marL="0" rtl="0">
              <a:spcBef>
                <a:spcPts val="0"/>
              </a:spcBef>
              <a:spcAft>
                <a:spcPts val="0"/>
              </a:spcAft>
              <a:buNone/>
            </a:pPr>
            <a:fld id="{00000000-1234-1234-1234-123412341234}" type="slidenum">
              <a:rPr lang="es-ES">
                <a:uFillTx/>
              </a:rPr>
              <a:t>‹#›</a:t>
            </a:fld>
            <a:endParaRPr>
              <a:uFillTx/>
            </a:endParaRPr>
          </a:p>
        </p:txBody>
      </p:sp>
    </p:spTree>
  </p:cSld>
  <p:clrMapOv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masterClrMapping/>
  </p:clrMapOvr>
</p:sldLayout>
</file>

<file path=ppt/slideLayouts/slideLayout5.xml><?xml version="1.0" encoding="utf-8"?>
<p:sldLayout xmlns:a="http://schemas.openxmlformats.org/drawingml/2006/main" xmlns:p="http://schemas.openxmlformats.org/presentationml/2006/main" xmlns:s="http://schemas.openxmlformats.org/officeDocument/2006/sharedTypes" xmlns:r="http://schemas.openxmlformats.org/officeDocument/2006/relationships">
  <p:cSld name="Dos objetos">
    <p:spTree>
      <p:nvGrp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23" name="Shape 23"/>
        <p:cNvGr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p:nvPr/>
      </p:nvGrpSpPr>
      <p:gr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0" y="0"/>
          <a:ext cx="0" cy="0"/>
          <a:chOff x="0" y="0"/>
          <a:chExt cx="0" cy="0"/>
        </a:xfrm>
      </p:grpSpPr>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24" name="Google Shape;24;p19"/>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type="title"/>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342900" y="366183"/>
            <a:ext cx="6172200" cy="1524001"/>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ctr" anchorCtr="0" bIns="45700" lIns="45700" rIns="45700" spcFirstLastPara="1" tIns="45700" wrap="square">
            <a:normAutofit/>
          </a:bodyPr>
          <a:lstStyle>
            <a:lvl1pPr algn="ctr" lvl="0">
              <a:lnSpc>
                <a:spcPct val="100000"/>
              </a:lnSpc>
              <a:spcBef>
                <a:spcPts val="0"/>
              </a:spcBef>
              <a:spcAft>
                <a:spcPts val="0"/>
              </a:spcAft>
              <a:buClr>
                <a:srgbClr val="000000"/>
              </a:buClr>
              <a:buSzPts val="1800"/>
              <a:buNone/>
              <a:defRPr>
                <a:uFillTx/>
              </a:defRPr>
            </a:lvl1pPr>
            <a:lvl2pPr algn="ctr" lvl="1">
              <a:lnSpc>
                <a:spcPct val="100000"/>
              </a:lnSpc>
              <a:spcBef>
                <a:spcPts val="0"/>
              </a:spcBef>
              <a:spcAft>
                <a:spcPts val="0"/>
              </a:spcAft>
              <a:buClr>
                <a:srgbClr val="000000"/>
              </a:buClr>
              <a:buSzPts val="1800"/>
              <a:buNone/>
              <a:defRPr>
                <a:uFillTx/>
              </a:defRPr>
            </a:lvl2pPr>
            <a:lvl3pPr algn="ctr" lvl="2">
              <a:lnSpc>
                <a:spcPct val="100000"/>
              </a:lnSpc>
              <a:spcBef>
                <a:spcPts val="0"/>
              </a:spcBef>
              <a:spcAft>
                <a:spcPts val="0"/>
              </a:spcAft>
              <a:buClr>
                <a:srgbClr val="000000"/>
              </a:buClr>
              <a:buSzPts val="1800"/>
              <a:buNone/>
              <a:defRPr>
                <a:uFillTx/>
              </a:defRPr>
            </a:lvl3pPr>
            <a:lvl4pPr algn="ctr" lvl="3">
              <a:lnSpc>
                <a:spcPct val="100000"/>
              </a:lnSpc>
              <a:spcBef>
                <a:spcPts val="0"/>
              </a:spcBef>
              <a:spcAft>
                <a:spcPts val="0"/>
              </a:spcAft>
              <a:buClr>
                <a:srgbClr val="000000"/>
              </a:buClr>
              <a:buSzPts val="1800"/>
              <a:buNone/>
              <a:defRPr>
                <a:uFillTx/>
              </a:defRPr>
            </a:lvl4pPr>
            <a:lvl5pPr algn="ctr" lvl="4">
              <a:lnSpc>
                <a:spcPct val="100000"/>
              </a:lnSpc>
              <a:spcBef>
                <a:spcPts val="0"/>
              </a:spcBef>
              <a:spcAft>
                <a:spcPts val="0"/>
              </a:spcAft>
              <a:buClr>
                <a:srgbClr val="000000"/>
              </a:buClr>
              <a:buSzPts val="1800"/>
              <a:buNone/>
              <a:defRPr>
                <a:uFillTx/>
              </a:defRPr>
            </a:lvl5pPr>
            <a:lvl6pPr algn="ctr" lvl="5">
              <a:lnSpc>
                <a:spcPct val="100000"/>
              </a:lnSpc>
              <a:spcBef>
                <a:spcPts val="0"/>
              </a:spcBef>
              <a:spcAft>
                <a:spcPts val="0"/>
              </a:spcAft>
              <a:buClr>
                <a:srgbClr val="000000"/>
              </a:buClr>
              <a:buSzPts val="1800"/>
              <a:buNone/>
              <a:defRPr>
                <a:uFillTx/>
              </a:defRPr>
            </a:lvl6pPr>
            <a:lvl7pPr algn="ctr" lvl="6">
              <a:lnSpc>
                <a:spcPct val="100000"/>
              </a:lnSpc>
              <a:spcBef>
                <a:spcPts val="0"/>
              </a:spcBef>
              <a:spcAft>
                <a:spcPts val="0"/>
              </a:spcAft>
              <a:buClr>
                <a:srgbClr val="000000"/>
              </a:buClr>
              <a:buSzPts val="1800"/>
              <a:buNone/>
              <a:defRPr>
                <a:uFillTx/>
              </a:defRPr>
            </a:lvl7pPr>
            <a:lvl8pPr algn="ctr" lvl="7">
              <a:lnSpc>
                <a:spcPct val="100000"/>
              </a:lnSpc>
              <a:spcBef>
                <a:spcPts val="0"/>
              </a:spcBef>
              <a:spcAft>
                <a:spcPts val="0"/>
              </a:spcAft>
              <a:buClr>
                <a:srgbClr val="000000"/>
              </a:buClr>
              <a:buSzPts val="1800"/>
              <a:buNone/>
              <a:defRPr>
                <a:uFillTx/>
              </a:defRPr>
            </a:lvl8pPr>
            <a:lvl9pPr algn="ctr" lvl="8">
              <a:lnSpc>
                <a:spcPct val="100000"/>
              </a:lnSpc>
              <a:spcBef>
                <a:spcPts val="0"/>
              </a:spcBef>
              <a:spcAft>
                <a:spcPts val="0"/>
              </a:spcAft>
              <a:buClr>
                <a:srgbClr val="000000"/>
              </a:buClr>
              <a:buSzPts val="1800"/>
              <a:buNone/>
              <a:defRPr>
                <a:uFillTx/>
              </a:defRPr>
            </a:lvl9pPr>
          </a:lstStyle>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25" name="Google Shape;25;p19"/>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idx="1" type="body"/>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257175" y="2844800"/>
            <a:ext cx="2257425" cy="8045451"/>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t" anchorCtr="0" bIns="45700" lIns="45700" rIns="45700" spcFirstLastPara="1" tIns="45700" wrap="square">
            <a:normAutofit/>
          </a:bodyPr>
          <a:lstStyle>
            <a:lvl1pPr algn="l" indent="-406400" lvl="0" marL="457200">
              <a:lnSpc>
                <a:spcPct val="100000"/>
              </a:lnSpc>
              <a:spcBef>
                <a:spcPts val="600"/>
              </a:spcBef>
              <a:spcAft>
                <a:spcPts val="0"/>
              </a:spcAft>
              <a:buClr>
                <a:srgbClr val="000000"/>
              </a:buClr>
              <a:buSzPts val="2800"/>
              <a:buChar char="•"/>
              <a:defRPr sz="2800">
                <a:uFillTx/>
              </a:defRPr>
            </a:lvl1pPr>
            <a:lvl2pPr algn="l" indent="-406400" lvl="1" marL="914400">
              <a:lnSpc>
                <a:spcPct val="100000"/>
              </a:lnSpc>
              <a:spcBef>
                <a:spcPts val="600"/>
              </a:spcBef>
              <a:spcAft>
                <a:spcPts val="0"/>
              </a:spcAft>
              <a:buClr>
                <a:srgbClr val="000000"/>
              </a:buClr>
              <a:buSzPts val="2800"/>
              <a:buChar char="–"/>
              <a:defRPr sz="2800">
                <a:uFillTx/>
              </a:defRPr>
            </a:lvl2pPr>
            <a:lvl3pPr algn="l" indent="-406400" lvl="2" marL="1371600">
              <a:lnSpc>
                <a:spcPct val="100000"/>
              </a:lnSpc>
              <a:spcBef>
                <a:spcPts val="600"/>
              </a:spcBef>
              <a:spcAft>
                <a:spcPts val="0"/>
              </a:spcAft>
              <a:buClr>
                <a:srgbClr val="000000"/>
              </a:buClr>
              <a:buSzPts val="2800"/>
              <a:buChar char="•"/>
              <a:defRPr sz="2800">
                <a:uFillTx/>
              </a:defRPr>
            </a:lvl3pPr>
            <a:lvl4pPr algn="l" indent="-406400" lvl="3" marL="1828800">
              <a:lnSpc>
                <a:spcPct val="100000"/>
              </a:lnSpc>
              <a:spcBef>
                <a:spcPts val="600"/>
              </a:spcBef>
              <a:spcAft>
                <a:spcPts val="0"/>
              </a:spcAft>
              <a:buClr>
                <a:srgbClr val="000000"/>
              </a:buClr>
              <a:buSzPts val="2800"/>
              <a:buChar char="–"/>
              <a:defRPr sz="2800">
                <a:uFillTx/>
              </a:defRPr>
            </a:lvl4pPr>
            <a:lvl5pPr algn="l" indent="-406400" lvl="4" marL="2286000">
              <a:lnSpc>
                <a:spcPct val="100000"/>
              </a:lnSpc>
              <a:spcBef>
                <a:spcPts val="600"/>
              </a:spcBef>
              <a:spcAft>
                <a:spcPts val="0"/>
              </a:spcAft>
              <a:buClr>
                <a:srgbClr val="000000"/>
              </a:buClr>
              <a:buSzPts val="2800"/>
              <a:buChar char="»"/>
              <a:defRPr sz="2800">
                <a:uFillTx/>
              </a:defRPr>
            </a:lvl5pPr>
            <a:lvl6pPr algn="l" indent="-342900" lvl="5" marL="2743200">
              <a:lnSpc>
                <a:spcPct val="100000"/>
              </a:lnSpc>
              <a:spcBef>
                <a:spcPts val="700"/>
              </a:spcBef>
              <a:spcAft>
                <a:spcPts val="0"/>
              </a:spcAft>
              <a:buClr>
                <a:srgbClr val="000000"/>
              </a:buClr>
              <a:buSzPts val="1800"/>
              <a:buChar char="•"/>
              <a:defRPr>
                <a:uFillTx/>
              </a:defRPr>
            </a:lvl6pPr>
            <a:lvl7pPr algn="l" indent="-342900" lvl="6" marL="3200400">
              <a:lnSpc>
                <a:spcPct val="100000"/>
              </a:lnSpc>
              <a:spcBef>
                <a:spcPts val="700"/>
              </a:spcBef>
              <a:spcAft>
                <a:spcPts val="0"/>
              </a:spcAft>
              <a:buClr>
                <a:srgbClr val="000000"/>
              </a:buClr>
              <a:buSzPts val="1800"/>
              <a:buChar char="•"/>
              <a:defRPr>
                <a:uFillTx/>
              </a:defRPr>
            </a:lvl7pPr>
            <a:lvl8pPr algn="l" indent="-342900" lvl="7" marL="3657600">
              <a:lnSpc>
                <a:spcPct val="100000"/>
              </a:lnSpc>
              <a:spcBef>
                <a:spcPts val="700"/>
              </a:spcBef>
              <a:spcAft>
                <a:spcPts val="0"/>
              </a:spcAft>
              <a:buClr>
                <a:srgbClr val="000000"/>
              </a:buClr>
              <a:buSzPts val="1800"/>
              <a:buChar char="•"/>
              <a:defRPr>
                <a:uFillTx/>
              </a:defRPr>
            </a:lvl8pPr>
            <a:lvl9pPr algn="l" indent="-342900" lvl="8" marL="4114800">
              <a:lnSpc>
                <a:spcPct val="100000"/>
              </a:lnSpc>
              <a:spcBef>
                <a:spcPts val="700"/>
              </a:spcBef>
              <a:spcAft>
                <a:spcPts val="0"/>
              </a:spcAft>
              <a:buClr>
                <a:srgbClr val="000000"/>
              </a:buClr>
              <a:buSzPts val="1800"/>
              <a:buChar char="•"/>
              <a:defRPr>
                <a:uFillTx/>
              </a:defRPr>
            </a:lvl9pPr>
          </a:lstStyle>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26" name="Google Shape;26;p19"/>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idx="12" type="sldNum"/>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6251118" y="8583930"/>
            <a:ext cx="263983" cy="269241"/>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ctr" anchorCtr="0" bIns="45700" lIns="45700" rIns="45700" spcFirstLastPara="1" tIns="45700" wrap="square">
            <a:spAutoFit/>
          </a:bodyPr>
          <a:lstStyle>
            <a:lvl1pPr algn="r" indent="0" lvl="0"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1pPr>
            <a:lvl2pPr algn="r" indent="0" lvl="1"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2pPr>
            <a:lvl3pPr algn="r" indent="0" lvl="2"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3pPr>
            <a:lvl4pPr algn="r" indent="0" lvl="3"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4pPr>
            <a:lvl5pPr algn="r" indent="0" lvl="4"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5pPr>
            <a:lvl6pPr algn="r" indent="0" lvl="5"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6pPr>
            <a:lvl7pPr algn="r" indent="0" lvl="6"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7pPr>
            <a:lvl8pPr algn="r" indent="0" lvl="7"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8pPr>
            <a:lvl9pPr algn="r" indent="0" lvl="8"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9pPr>
          </a:lstStyle>
          <a:p>
            <a:pPr algn="r" indent="0" lvl="0" marL="0" rtl="0">
              <a:spcBef>
                <a:spcPts val="0"/>
              </a:spcBef>
              <a:spcAft>
                <a:spcPts val="0"/>
              </a:spcAft>
              <a:buNone/>
            </a:pPr>
            <a:fld id="{00000000-1234-1234-1234-123412341234}" type="slidenum">
              <a:rPr lang="es-ES">
                <a:uFillTx/>
              </a:rPr>
              <a:t>‹#›</a:t>
            </a:fld>
            <a:endParaRPr>
              <a:uFillTx/>
            </a:endParaRPr>
          </a:p>
        </p:txBody>
      </p:sp>
    </p:spTree>
  </p:cSld>
  <p:clrMapOv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masterClrMapping/>
  </p:clrMapOvr>
</p:sldLayout>
</file>

<file path=ppt/slideLayouts/slideLayout6.xml><?xml version="1.0" encoding="utf-8"?>
<p:sldLayout xmlns:a="http://schemas.openxmlformats.org/drawingml/2006/main" xmlns:p="http://schemas.openxmlformats.org/presentationml/2006/main" xmlns:s="http://schemas.openxmlformats.org/officeDocument/2006/sharedTypes" xmlns:r="http://schemas.openxmlformats.org/officeDocument/2006/relationships">
  <p:cSld name="Comparación">
    <p:spTree>
      <p:nvGrp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27" name="Shape 27"/>
        <p:cNvGr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p:nvPr/>
      </p:nvGrpSpPr>
      <p:gr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0" y="0"/>
          <a:ext cx="0" cy="0"/>
          <a:chOff x="0" y="0"/>
          <a:chExt cx="0" cy="0"/>
        </a:xfrm>
      </p:grpSpPr>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28" name="Google Shape;28;p20"/>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type="title"/>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342900" y="366183"/>
            <a:ext cx="6172200" cy="1524001"/>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ctr" anchorCtr="0" bIns="45700" lIns="45700" rIns="45700" spcFirstLastPara="1" tIns="45700" wrap="square">
            <a:normAutofit/>
          </a:bodyPr>
          <a:lstStyle>
            <a:lvl1pPr algn="ctr" lvl="0">
              <a:lnSpc>
                <a:spcPct val="100000"/>
              </a:lnSpc>
              <a:spcBef>
                <a:spcPts val="0"/>
              </a:spcBef>
              <a:spcAft>
                <a:spcPts val="0"/>
              </a:spcAft>
              <a:buClr>
                <a:srgbClr val="000000"/>
              </a:buClr>
              <a:buSzPts val="1800"/>
              <a:buNone/>
              <a:defRPr>
                <a:uFillTx/>
              </a:defRPr>
            </a:lvl1pPr>
            <a:lvl2pPr algn="ctr" lvl="1">
              <a:lnSpc>
                <a:spcPct val="100000"/>
              </a:lnSpc>
              <a:spcBef>
                <a:spcPts val="0"/>
              </a:spcBef>
              <a:spcAft>
                <a:spcPts val="0"/>
              </a:spcAft>
              <a:buClr>
                <a:srgbClr val="000000"/>
              </a:buClr>
              <a:buSzPts val="1800"/>
              <a:buNone/>
              <a:defRPr>
                <a:uFillTx/>
              </a:defRPr>
            </a:lvl2pPr>
            <a:lvl3pPr algn="ctr" lvl="2">
              <a:lnSpc>
                <a:spcPct val="100000"/>
              </a:lnSpc>
              <a:spcBef>
                <a:spcPts val="0"/>
              </a:spcBef>
              <a:spcAft>
                <a:spcPts val="0"/>
              </a:spcAft>
              <a:buClr>
                <a:srgbClr val="000000"/>
              </a:buClr>
              <a:buSzPts val="1800"/>
              <a:buNone/>
              <a:defRPr>
                <a:uFillTx/>
              </a:defRPr>
            </a:lvl3pPr>
            <a:lvl4pPr algn="ctr" lvl="3">
              <a:lnSpc>
                <a:spcPct val="100000"/>
              </a:lnSpc>
              <a:spcBef>
                <a:spcPts val="0"/>
              </a:spcBef>
              <a:spcAft>
                <a:spcPts val="0"/>
              </a:spcAft>
              <a:buClr>
                <a:srgbClr val="000000"/>
              </a:buClr>
              <a:buSzPts val="1800"/>
              <a:buNone/>
              <a:defRPr>
                <a:uFillTx/>
              </a:defRPr>
            </a:lvl4pPr>
            <a:lvl5pPr algn="ctr" lvl="4">
              <a:lnSpc>
                <a:spcPct val="100000"/>
              </a:lnSpc>
              <a:spcBef>
                <a:spcPts val="0"/>
              </a:spcBef>
              <a:spcAft>
                <a:spcPts val="0"/>
              </a:spcAft>
              <a:buClr>
                <a:srgbClr val="000000"/>
              </a:buClr>
              <a:buSzPts val="1800"/>
              <a:buNone/>
              <a:defRPr>
                <a:uFillTx/>
              </a:defRPr>
            </a:lvl5pPr>
            <a:lvl6pPr algn="ctr" lvl="5">
              <a:lnSpc>
                <a:spcPct val="100000"/>
              </a:lnSpc>
              <a:spcBef>
                <a:spcPts val="0"/>
              </a:spcBef>
              <a:spcAft>
                <a:spcPts val="0"/>
              </a:spcAft>
              <a:buClr>
                <a:srgbClr val="000000"/>
              </a:buClr>
              <a:buSzPts val="1800"/>
              <a:buNone/>
              <a:defRPr>
                <a:uFillTx/>
              </a:defRPr>
            </a:lvl6pPr>
            <a:lvl7pPr algn="ctr" lvl="6">
              <a:lnSpc>
                <a:spcPct val="100000"/>
              </a:lnSpc>
              <a:spcBef>
                <a:spcPts val="0"/>
              </a:spcBef>
              <a:spcAft>
                <a:spcPts val="0"/>
              </a:spcAft>
              <a:buClr>
                <a:srgbClr val="000000"/>
              </a:buClr>
              <a:buSzPts val="1800"/>
              <a:buNone/>
              <a:defRPr>
                <a:uFillTx/>
              </a:defRPr>
            </a:lvl7pPr>
            <a:lvl8pPr algn="ctr" lvl="7">
              <a:lnSpc>
                <a:spcPct val="100000"/>
              </a:lnSpc>
              <a:spcBef>
                <a:spcPts val="0"/>
              </a:spcBef>
              <a:spcAft>
                <a:spcPts val="0"/>
              </a:spcAft>
              <a:buClr>
                <a:srgbClr val="000000"/>
              </a:buClr>
              <a:buSzPts val="1800"/>
              <a:buNone/>
              <a:defRPr>
                <a:uFillTx/>
              </a:defRPr>
            </a:lvl8pPr>
            <a:lvl9pPr algn="ctr" lvl="8">
              <a:lnSpc>
                <a:spcPct val="100000"/>
              </a:lnSpc>
              <a:spcBef>
                <a:spcPts val="0"/>
              </a:spcBef>
              <a:spcAft>
                <a:spcPts val="0"/>
              </a:spcAft>
              <a:buClr>
                <a:srgbClr val="000000"/>
              </a:buClr>
              <a:buSzPts val="1800"/>
              <a:buNone/>
              <a:defRPr>
                <a:uFillTx/>
              </a:defRPr>
            </a:lvl9pPr>
          </a:lstStyle>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29" name="Google Shape;29;p20"/>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idx="1" type="body"/>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342900" y="2046816"/>
            <a:ext cx="3030142" cy="853017"/>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b" anchorCtr="0" bIns="45700" lIns="45700" rIns="45700" spcFirstLastPara="1" tIns="45700" wrap="square">
            <a:normAutofit/>
          </a:bodyPr>
          <a:lstStyle>
            <a:lvl1pPr algn="l" indent="-228600" lvl="0" marL="457200">
              <a:lnSpc>
                <a:spcPct val="100000"/>
              </a:lnSpc>
              <a:spcBef>
                <a:spcPts val="500"/>
              </a:spcBef>
              <a:spcAft>
                <a:spcPts val="0"/>
              </a:spcAft>
              <a:buClr>
                <a:srgbClr val="000000"/>
              </a:buClr>
              <a:buSzPts val="2400"/>
              <a:buFont typeface="Calibri"/>
              <a:buNone/>
              <a:defRPr b="1" sz="2400">
                <a:uFillTx/>
              </a:defRPr>
            </a:lvl1pPr>
            <a:lvl2pPr algn="l" indent="-228600" lvl="1" marL="914400">
              <a:lnSpc>
                <a:spcPct val="100000"/>
              </a:lnSpc>
              <a:spcBef>
                <a:spcPts val="500"/>
              </a:spcBef>
              <a:spcAft>
                <a:spcPts val="0"/>
              </a:spcAft>
              <a:buClr>
                <a:srgbClr val="000000"/>
              </a:buClr>
              <a:buSzPts val="2400"/>
              <a:buFont typeface="Calibri"/>
              <a:buNone/>
              <a:defRPr b="1" sz="2400">
                <a:uFillTx/>
              </a:defRPr>
            </a:lvl2pPr>
            <a:lvl3pPr algn="l" indent="-228600" lvl="2" marL="1371600">
              <a:lnSpc>
                <a:spcPct val="100000"/>
              </a:lnSpc>
              <a:spcBef>
                <a:spcPts val="500"/>
              </a:spcBef>
              <a:spcAft>
                <a:spcPts val="0"/>
              </a:spcAft>
              <a:buClr>
                <a:srgbClr val="000000"/>
              </a:buClr>
              <a:buSzPts val="2400"/>
              <a:buFont typeface="Calibri"/>
              <a:buNone/>
              <a:defRPr b="1" sz="2400">
                <a:uFillTx/>
              </a:defRPr>
            </a:lvl3pPr>
            <a:lvl4pPr algn="l" indent="-228600" lvl="3" marL="1828800">
              <a:lnSpc>
                <a:spcPct val="100000"/>
              </a:lnSpc>
              <a:spcBef>
                <a:spcPts val="500"/>
              </a:spcBef>
              <a:spcAft>
                <a:spcPts val="0"/>
              </a:spcAft>
              <a:buClr>
                <a:srgbClr val="000000"/>
              </a:buClr>
              <a:buSzPts val="2400"/>
              <a:buFont typeface="Calibri"/>
              <a:buNone/>
              <a:defRPr b="1" sz="2400">
                <a:uFillTx/>
              </a:defRPr>
            </a:lvl4pPr>
            <a:lvl5pPr algn="l" indent="-228600" lvl="4" marL="2286000">
              <a:lnSpc>
                <a:spcPct val="100000"/>
              </a:lnSpc>
              <a:spcBef>
                <a:spcPts val="500"/>
              </a:spcBef>
              <a:spcAft>
                <a:spcPts val="0"/>
              </a:spcAft>
              <a:buClr>
                <a:srgbClr val="000000"/>
              </a:buClr>
              <a:buSzPts val="2400"/>
              <a:buFont typeface="Calibri"/>
              <a:buNone/>
              <a:defRPr b="1" sz="2400">
                <a:uFillTx/>
              </a:defRPr>
            </a:lvl5pPr>
            <a:lvl6pPr algn="l" indent="-342900" lvl="5" marL="2743200">
              <a:lnSpc>
                <a:spcPct val="100000"/>
              </a:lnSpc>
              <a:spcBef>
                <a:spcPts val="700"/>
              </a:spcBef>
              <a:spcAft>
                <a:spcPts val="0"/>
              </a:spcAft>
              <a:buClr>
                <a:srgbClr val="000000"/>
              </a:buClr>
              <a:buSzPts val="1800"/>
              <a:buChar char="•"/>
              <a:defRPr>
                <a:uFillTx/>
              </a:defRPr>
            </a:lvl6pPr>
            <a:lvl7pPr algn="l" indent="-342900" lvl="6" marL="3200400">
              <a:lnSpc>
                <a:spcPct val="100000"/>
              </a:lnSpc>
              <a:spcBef>
                <a:spcPts val="700"/>
              </a:spcBef>
              <a:spcAft>
                <a:spcPts val="0"/>
              </a:spcAft>
              <a:buClr>
                <a:srgbClr val="000000"/>
              </a:buClr>
              <a:buSzPts val="1800"/>
              <a:buChar char="•"/>
              <a:defRPr>
                <a:uFillTx/>
              </a:defRPr>
            </a:lvl7pPr>
            <a:lvl8pPr algn="l" indent="-342900" lvl="7" marL="3657600">
              <a:lnSpc>
                <a:spcPct val="100000"/>
              </a:lnSpc>
              <a:spcBef>
                <a:spcPts val="700"/>
              </a:spcBef>
              <a:spcAft>
                <a:spcPts val="0"/>
              </a:spcAft>
              <a:buClr>
                <a:srgbClr val="000000"/>
              </a:buClr>
              <a:buSzPts val="1800"/>
              <a:buChar char="•"/>
              <a:defRPr>
                <a:uFillTx/>
              </a:defRPr>
            </a:lvl8pPr>
            <a:lvl9pPr algn="l" indent="-342900" lvl="8" marL="4114800">
              <a:lnSpc>
                <a:spcPct val="100000"/>
              </a:lnSpc>
              <a:spcBef>
                <a:spcPts val="700"/>
              </a:spcBef>
              <a:spcAft>
                <a:spcPts val="0"/>
              </a:spcAft>
              <a:buClr>
                <a:srgbClr val="000000"/>
              </a:buClr>
              <a:buSzPts val="1800"/>
              <a:buChar char="•"/>
              <a:defRPr>
                <a:uFillTx/>
              </a:defRPr>
            </a:lvl9pPr>
          </a:lstStyle>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30" name="Google Shape;30;p20"/>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idx="2" type="body"/>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3483769" y="2046816"/>
            <a:ext cx="3031332" cy="853016"/>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b" anchorCtr="0" bIns="45700" lIns="45700" rIns="45700" spcFirstLastPara="1" tIns="45700" wrap="square">
            <a:normAutofit/>
          </a:bodyPr>
          <a:lstStyle>
            <a:lvl1pPr algn="l" indent="-342900" lvl="0" marL="457200">
              <a:lnSpc>
                <a:spcPct val="100000"/>
              </a:lnSpc>
              <a:spcBef>
                <a:spcPts val="700"/>
              </a:spcBef>
              <a:spcAft>
                <a:spcPts val="0"/>
              </a:spcAft>
              <a:buClr>
                <a:srgbClr val="000000"/>
              </a:buClr>
              <a:buSzPts val="1800"/>
              <a:buChar char="•"/>
              <a:defRPr>
                <a:uFillTx/>
              </a:defRPr>
            </a:lvl1pPr>
            <a:lvl2pPr algn="l" indent="-342900" lvl="1" marL="914400">
              <a:lnSpc>
                <a:spcPct val="100000"/>
              </a:lnSpc>
              <a:spcBef>
                <a:spcPts val="700"/>
              </a:spcBef>
              <a:spcAft>
                <a:spcPts val="0"/>
              </a:spcAft>
              <a:buClr>
                <a:srgbClr val="000000"/>
              </a:buClr>
              <a:buSzPts val="1800"/>
              <a:buChar char="–"/>
              <a:defRPr>
                <a:uFillTx/>
              </a:defRPr>
            </a:lvl2pPr>
            <a:lvl3pPr algn="l" indent="-342900" lvl="2" marL="1371600">
              <a:lnSpc>
                <a:spcPct val="100000"/>
              </a:lnSpc>
              <a:spcBef>
                <a:spcPts val="700"/>
              </a:spcBef>
              <a:spcAft>
                <a:spcPts val="0"/>
              </a:spcAft>
              <a:buClr>
                <a:srgbClr val="000000"/>
              </a:buClr>
              <a:buSzPts val="1800"/>
              <a:buChar char="•"/>
              <a:defRPr>
                <a:uFillTx/>
              </a:defRPr>
            </a:lvl3pPr>
            <a:lvl4pPr algn="l" indent="-342900" lvl="3" marL="1828800">
              <a:lnSpc>
                <a:spcPct val="100000"/>
              </a:lnSpc>
              <a:spcBef>
                <a:spcPts val="700"/>
              </a:spcBef>
              <a:spcAft>
                <a:spcPts val="0"/>
              </a:spcAft>
              <a:buClr>
                <a:srgbClr val="000000"/>
              </a:buClr>
              <a:buSzPts val="1800"/>
              <a:buChar char="–"/>
              <a:defRPr>
                <a:uFillTx/>
              </a:defRPr>
            </a:lvl4pPr>
            <a:lvl5pPr algn="l" indent="-342900" lvl="4" marL="2286000">
              <a:lnSpc>
                <a:spcPct val="100000"/>
              </a:lnSpc>
              <a:spcBef>
                <a:spcPts val="700"/>
              </a:spcBef>
              <a:spcAft>
                <a:spcPts val="0"/>
              </a:spcAft>
              <a:buClr>
                <a:srgbClr val="000000"/>
              </a:buClr>
              <a:buSzPts val="1800"/>
              <a:buChar char="»"/>
              <a:defRPr>
                <a:uFillTx/>
              </a:defRPr>
            </a:lvl5pPr>
            <a:lvl6pPr algn="l" indent="-342900" lvl="5" marL="2743200">
              <a:lnSpc>
                <a:spcPct val="100000"/>
              </a:lnSpc>
              <a:spcBef>
                <a:spcPts val="700"/>
              </a:spcBef>
              <a:spcAft>
                <a:spcPts val="0"/>
              </a:spcAft>
              <a:buClr>
                <a:srgbClr val="000000"/>
              </a:buClr>
              <a:buSzPts val="1800"/>
              <a:buChar char="•"/>
              <a:defRPr>
                <a:uFillTx/>
              </a:defRPr>
            </a:lvl6pPr>
            <a:lvl7pPr algn="l" indent="-342900" lvl="6" marL="3200400">
              <a:lnSpc>
                <a:spcPct val="100000"/>
              </a:lnSpc>
              <a:spcBef>
                <a:spcPts val="700"/>
              </a:spcBef>
              <a:spcAft>
                <a:spcPts val="0"/>
              </a:spcAft>
              <a:buClr>
                <a:srgbClr val="000000"/>
              </a:buClr>
              <a:buSzPts val="1800"/>
              <a:buChar char="•"/>
              <a:defRPr>
                <a:uFillTx/>
              </a:defRPr>
            </a:lvl7pPr>
            <a:lvl8pPr algn="l" indent="-342900" lvl="7" marL="3657600">
              <a:lnSpc>
                <a:spcPct val="100000"/>
              </a:lnSpc>
              <a:spcBef>
                <a:spcPts val="700"/>
              </a:spcBef>
              <a:spcAft>
                <a:spcPts val="0"/>
              </a:spcAft>
              <a:buClr>
                <a:srgbClr val="000000"/>
              </a:buClr>
              <a:buSzPts val="1800"/>
              <a:buChar char="•"/>
              <a:defRPr>
                <a:uFillTx/>
              </a:defRPr>
            </a:lvl8pPr>
            <a:lvl9pPr algn="l" indent="-342900" lvl="8" marL="4114800">
              <a:lnSpc>
                <a:spcPct val="100000"/>
              </a:lnSpc>
              <a:spcBef>
                <a:spcPts val="700"/>
              </a:spcBef>
              <a:spcAft>
                <a:spcPts val="0"/>
              </a:spcAft>
              <a:buClr>
                <a:srgbClr val="000000"/>
              </a:buClr>
              <a:buSzPts val="1800"/>
              <a:buChar char="•"/>
              <a:defRPr>
                <a:uFillTx/>
              </a:defRPr>
            </a:lvl9pPr>
          </a:lstStyle>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31" name="Google Shape;31;p20"/>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idx="12" type="sldNum"/>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6251118" y="8583930"/>
            <a:ext cx="263983" cy="269241"/>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ctr" anchorCtr="0" bIns="45700" lIns="45700" rIns="45700" spcFirstLastPara="1" tIns="45700" wrap="square">
            <a:spAutoFit/>
          </a:bodyPr>
          <a:lstStyle>
            <a:lvl1pPr algn="r" indent="0" lvl="0"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1pPr>
            <a:lvl2pPr algn="r" indent="0" lvl="1"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2pPr>
            <a:lvl3pPr algn="r" indent="0" lvl="2"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3pPr>
            <a:lvl4pPr algn="r" indent="0" lvl="3"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4pPr>
            <a:lvl5pPr algn="r" indent="0" lvl="4"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5pPr>
            <a:lvl6pPr algn="r" indent="0" lvl="5"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6pPr>
            <a:lvl7pPr algn="r" indent="0" lvl="6"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7pPr>
            <a:lvl8pPr algn="r" indent="0" lvl="7"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8pPr>
            <a:lvl9pPr algn="r" indent="0" lvl="8"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9pPr>
          </a:lstStyle>
          <a:p>
            <a:pPr algn="r" indent="0" lvl="0" marL="0" rtl="0">
              <a:spcBef>
                <a:spcPts val="0"/>
              </a:spcBef>
              <a:spcAft>
                <a:spcPts val="0"/>
              </a:spcAft>
              <a:buNone/>
            </a:pPr>
            <a:fld id="{00000000-1234-1234-1234-123412341234}" type="slidenum">
              <a:rPr lang="es-ES">
                <a:uFillTx/>
              </a:rPr>
              <a:t>‹#›</a:t>
            </a:fld>
            <a:endParaRPr>
              <a:uFillTx/>
            </a:endParaRPr>
          </a:p>
        </p:txBody>
      </p:sp>
    </p:spTree>
  </p:cSld>
  <p:clrMapOv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masterClrMapping/>
  </p:clrMapOvr>
</p:sldLayout>
</file>

<file path=ppt/slideLayouts/slideLayout7.xml><?xml version="1.0" encoding="utf-8"?>
<p:sldLayout xmlns:a="http://schemas.openxmlformats.org/drawingml/2006/main" xmlns:p="http://schemas.openxmlformats.org/presentationml/2006/main" xmlns:s="http://schemas.openxmlformats.org/officeDocument/2006/sharedTypes" xmlns:r="http://schemas.openxmlformats.org/officeDocument/2006/relationships">
  <p:cSld name="Sólo el título">
    <p:spTree>
      <p:nvGrp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32" name="Shape 32"/>
        <p:cNvGr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p:nvPr/>
      </p:nvGrpSpPr>
      <p:gr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0" y="0"/>
          <a:ext cx="0" cy="0"/>
          <a:chOff x="0" y="0"/>
          <a:chExt cx="0" cy="0"/>
        </a:xfrm>
      </p:grpSpPr>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33" name="Google Shape;33;p21"/>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type="title"/>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342900" y="366183"/>
            <a:ext cx="6172200" cy="1524001"/>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ctr" anchorCtr="0" bIns="45700" lIns="45700" rIns="45700" spcFirstLastPara="1" tIns="45700" wrap="square">
            <a:normAutofit/>
          </a:bodyPr>
          <a:lstStyle>
            <a:lvl1pPr algn="ctr" lvl="0">
              <a:lnSpc>
                <a:spcPct val="100000"/>
              </a:lnSpc>
              <a:spcBef>
                <a:spcPts val="0"/>
              </a:spcBef>
              <a:spcAft>
                <a:spcPts val="0"/>
              </a:spcAft>
              <a:buClr>
                <a:srgbClr val="000000"/>
              </a:buClr>
              <a:buSzPts val="1800"/>
              <a:buNone/>
              <a:defRPr>
                <a:uFillTx/>
              </a:defRPr>
            </a:lvl1pPr>
            <a:lvl2pPr algn="ctr" lvl="1">
              <a:lnSpc>
                <a:spcPct val="100000"/>
              </a:lnSpc>
              <a:spcBef>
                <a:spcPts val="0"/>
              </a:spcBef>
              <a:spcAft>
                <a:spcPts val="0"/>
              </a:spcAft>
              <a:buClr>
                <a:srgbClr val="000000"/>
              </a:buClr>
              <a:buSzPts val="1800"/>
              <a:buNone/>
              <a:defRPr>
                <a:uFillTx/>
              </a:defRPr>
            </a:lvl2pPr>
            <a:lvl3pPr algn="ctr" lvl="2">
              <a:lnSpc>
                <a:spcPct val="100000"/>
              </a:lnSpc>
              <a:spcBef>
                <a:spcPts val="0"/>
              </a:spcBef>
              <a:spcAft>
                <a:spcPts val="0"/>
              </a:spcAft>
              <a:buClr>
                <a:srgbClr val="000000"/>
              </a:buClr>
              <a:buSzPts val="1800"/>
              <a:buNone/>
              <a:defRPr>
                <a:uFillTx/>
              </a:defRPr>
            </a:lvl3pPr>
            <a:lvl4pPr algn="ctr" lvl="3">
              <a:lnSpc>
                <a:spcPct val="100000"/>
              </a:lnSpc>
              <a:spcBef>
                <a:spcPts val="0"/>
              </a:spcBef>
              <a:spcAft>
                <a:spcPts val="0"/>
              </a:spcAft>
              <a:buClr>
                <a:srgbClr val="000000"/>
              </a:buClr>
              <a:buSzPts val="1800"/>
              <a:buNone/>
              <a:defRPr>
                <a:uFillTx/>
              </a:defRPr>
            </a:lvl4pPr>
            <a:lvl5pPr algn="ctr" lvl="4">
              <a:lnSpc>
                <a:spcPct val="100000"/>
              </a:lnSpc>
              <a:spcBef>
                <a:spcPts val="0"/>
              </a:spcBef>
              <a:spcAft>
                <a:spcPts val="0"/>
              </a:spcAft>
              <a:buClr>
                <a:srgbClr val="000000"/>
              </a:buClr>
              <a:buSzPts val="1800"/>
              <a:buNone/>
              <a:defRPr>
                <a:uFillTx/>
              </a:defRPr>
            </a:lvl5pPr>
            <a:lvl6pPr algn="ctr" lvl="5">
              <a:lnSpc>
                <a:spcPct val="100000"/>
              </a:lnSpc>
              <a:spcBef>
                <a:spcPts val="0"/>
              </a:spcBef>
              <a:spcAft>
                <a:spcPts val="0"/>
              </a:spcAft>
              <a:buClr>
                <a:srgbClr val="000000"/>
              </a:buClr>
              <a:buSzPts val="1800"/>
              <a:buNone/>
              <a:defRPr>
                <a:uFillTx/>
              </a:defRPr>
            </a:lvl6pPr>
            <a:lvl7pPr algn="ctr" lvl="6">
              <a:lnSpc>
                <a:spcPct val="100000"/>
              </a:lnSpc>
              <a:spcBef>
                <a:spcPts val="0"/>
              </a:spcBef>
              <a:spcAft>
                <a:spcPts val="0"/>
              </a:spcAft>
              <a:buClr>
                <a:srgbClr val="000000"/>
              </a:buClr>
              <a:buSzPts val="1800"/>
              <a:buNone/>
              <a:defRPr>
                <a:uFillTx/>
              </a:defRPr>
            </a:lvl7pPr>
            <a:lvl8pPr algn="ctr" lvl="7">
              <a:lnSpc>
                <a:spcPct val="100000"/>
              </a:lnSpc>
              <a:spcBef>
                <a:spcPts val="0"/>
              </a:spcBef>
              <a:spcAft>
                <a:spcPts val="0"/>
              </a:spcAft>
              <a:buClr>
                <a:srgbClr val="000000"/>
              </a:buClr>
              <a:buSzPts val="1800"/>
              <a:buNone/>
              <a:defRPr>
                <a:uFillTx/>
              </a:defRPr>
            </a:lvl8pPr>
            <a:lvl9pPr algn="ctr" lvl="8">
              <a:lnSpc>
                <a:spcPct val="100000"/>
              </a:lnSpc>
              <a:spcBef>
                <a:spcPts val="0"/>
              </a:spcBef>
              <a:spcAft>
                <a:spcPts val="0"/>
              </a:spcAft>
              <a:buClr>
                <a:srgbClr val="000000"/>
              </a:buClr>
              <a:buSzPts val="1800"/>
              <a:buNone/>
              <a:defRPr>
                <a:uFillTx/>
              </a:defRPr>
            </a:lvl9pPr>
          </a:lstStyle>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34" name="Google Shape;34;p21"/>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idx="12" type="sldNum"/>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6251118" y="8583930"/>
            <a:ext cx="263983" cy="269241"/>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ctr" anchorCtr="0" bIns="45700" lIns="45700" rIns="45700" spcFirstLastPara="1" tIns="45700" wrap="square">
            <a:spAutoFit/>
          </a:bodyPr>
          <a:lstStyle>
            <a:lvl1pPr algn="r" indent="0" lvl="0"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1pPr>
            <a:lvl2pPr algn="r" indent="0" lvl="1"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2pPr>
            <a:lvl3pPr algn="r" indent="0" lvl="2"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3pPr>
            <a:lvl4pPr algn="r" indent="0" lvl="3"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4pPr>
            <a:lvl5pPr algn="r" indent="0" lvl="4"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5pPr>
            <a:lvl6pPr algn="r" indent="0" lvl="5"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6pPr>
            <a:lvl7pPr algn="r" indent="0" lvl="6"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7pPr>
            <a:lvl8pPr algn="r" indent="0" lvl="7"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8pPr>
            <a:lvl9pPr algn="r" indent="0" lvl="8"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9pPr>
          </a:lstStyle>
          <a:p>
            <a:pPr algn="r" indent="0" lvl="0" marL="0" rtl="0">
              <a:spcBef>
                <a:spcPts val="0"/>
              </a:spcBef>
              <a:spcAft>
                <a:spcPts val="0"/>
              </a:spcAft>
              <a:buNone/>
            </a:pPr>
            <a:fld id="{00000000-1234-1234-1234-123412341234}" type="slidenum">
              <a:rPr lang="es-ES">
                <a:uFillTx/>
              </a:rPr>
              <a:t>‹#›</a:t>
            </a:fld>
            <a:endParaRPr>
              <a:uFillTx/>
            </a:endParaRPr>
          </a:p>
        </p:txBody>
      </p:sp>
    </p:spTree>
  </p:cSld>
  <p:clrMapOv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masterClrMapping/>
  </p:clrMapOvr>
</p:sldLayout>
</file>

<file path=ppt/slideLayouts/slideLayout8.xml><?xml version="1.0" encoding="utf-8"?>
<p:sldLayout xmlns:a="http://schemas.openxmlformats.org/drawingml/2006/main" xmlns:p="http://schemas.openxmlformats.org/presentationml/2006/main" xmlns:s="http://schemas.openxmlformats.org/officeDocument/2006/sharedTypes" xmlns:r="http://schemas.openxmlformats.org/officeDocument/2006/relationships">
  <p:cSld name="Contenido con título">
    <p:spTree>
      <p:nvGrp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35" name="Shape 35"/>
        <p:cNvGr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p:nvPr/>
      </p:nvGrpSpPr>
      <p:gr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0" y="0"/>
          <a:ext cx="0" cy="0"/>
          <a:chOff x="0" y="0"/>
          <a:chExt cx="0" cy="0"/>
        </a:xfrm>
      </p:grpSpPr>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36" name="Google Shape;36;p22"/>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type="title"/>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342900" y="364066"/>
            <a:ext cx="2256235" cy="1549401"/>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b" anchorCtr="0" bIns="45700" lIns="45700" rIns="45700" spcFirstLastPara="1" tIns="45700" wrap="square">
            <a:normAutofit/>
          </a:bodyPr>
          <a:lstStyle>
            <a:lvl1pPr algn="l" lvl="0">
              <a:lnSpc>
                <a:spcPct val="100000"/>
              </a:lnSpc>
              <a:spcBef>
                <a:spcPts val="0"/>
              </a:spcBef>
              <a:spcAft>
                <a:spcPts val="0"/>
              </a:spcAft>
              <a:buClr>
                <a:srgbClr val="000000"/>
              </a:buClr>
              <a:buSzPts val="2000"/>
              <a:buFont typeface="Calibri"/>
              <a:buNone/>
              <a:defRPr b="1" sz="2000">
                <a:uFillTx/>
              </a:defRPr>
            </a:lvl1pPr>
            <a:lvl2pPr algn="ctr" lvl="1">
              <a:lnSpc>
                <a:spcPct val="100000"/>
              </a:lnSpc>
              <a:spcBef>
                <a:spcPts val="0"/>
              </a:spcBef>
              <a:spcAft>
                <a:spcPts val="0"/>
              </a:spcAft>
              <a:buClr>
                <a:srgbClr val="000000"/>
              </a:buClr>
              <a:buSzPts val="1800"/>
              <a:buNone/>
              <a:defRPr>
                <a:uFillTx/>
              </a:defRPr>
            </a:lvl2pPr>
            <a:lvl3pPr algn="ctr" lvl="2">
              <a:lnSpc>
                <a:spcPct val="100000"/>
              </a:lnSpc>
              <a:spcBef>
                <a:spcPts val="0"/>
              </a:spcBef>
              <a:spcAft>
                <a:spcPts val="0"/>
              </a:spcAft>
              <a:buClr>
                <a:srgbClr val="000000"/>
              </a:buClr>
              <a:buSzPts val="1800"/>
              <a:buNone/>
              <a:defRPr>
                <a:uFillTx/>
              </a:defRPr>
            </a:lvl3pPr>
            <a:lvl4pPr algn="ctr" lvl="3">
              <a:lnSpc>
                <a:spcPct val="100000"/>
              </a:lnSpc>
              <a:spcBef>
                <a:spcPts val="0"/>
              </a:spcBef>
              <a:spcAft>
                <a:spcPts val="0"/>
              </a:spcAft>
              <a:buClr>
                <a:srgbClr val="000000"/>
              </a:buClr>
              <a:buSzPts val="1800"/>
              <a:buNone/>
              <a:defRPr>
                <a:uFillTx/>
              </a:defRPr>
            </a:lvl4pPr>
            <a:lvl5pPr algn="ctr" lvl="4">
              <a:lnSpc>
                <a:spcPct val="100000"/>
              </a:lnSpc>
              <a:spcBef>
                <a:spcPts val="0"/>
              </a:spcBef>
              <a:spcAft>
                <a:spcPts val="0"/>
              </a:spcAft>
              <a:buClr>
                <a:srgbClr val="000000"/>
              </a:buClr>
              <a:buSzPts val="1800"/>
              <a:buNone/>
              <a:defRPr>
                <a:uFillTx/>
              </a:defRPr>
            </a:lvl5pPr>
            <a:lvl6pPr algn="ctr" lvl="5">
              <a:lnSpc>
                <a:spcPct val="100000"/>
              </a:lnSpc>
              <a:spcBef>
                <a:spcPts val="0"/>
              </a:spcBef>
              <a:spcAft>
                <a:spcPts val="0"/>
              </a:spcAft>
              <a:buClr>
                <a:srgbClr val="000000"/>
              </a:buClr>
              <a:buSzPts val="1800"/>
              <a:buNone/>
              <a:defRPr>
                <a:uFillTx/>
              </a:defRPr>
            </a:lvl6pPr>
            <a:lvl7pPr algn="ctr" lvl="6">
              <a:lnSpc>
                <a:spcPct val="100000"/>
              </a:lnSpc>
              <a:spcBef>
                <a:spcPts val="0"/>
              </a:spcBef>
              <a:spcAft>
                <a:spcPts val="0"/>
              </a:spcAft>
              <a:buClr>
                <a:srgbClr val="000000"/>
              </a:buClr>
              <a:buSzPts val="1800"/>
              <a:buNone/>
              <a:defRPr>
                <a:uFillTx/>
              </a:defRPr>
            </a:lvl7pPr>
            <a:lvl8pPr algn="ctr" lvl="7">
              <a:lnSpc>
                <a:spcPct val="100000"/>
              </a:lnSpc>
              <a:spcBef>
                <a:spcPts val="0"/>
              </a:spcBef>
              <a:spcAft>
                <a:spcPts val="0"/>
              </a:spcAft>
              <a:buClr>
                <a:srgbClr val="000000"/>
              </a:buClr>
              <a:buSzPts val="1800"/>
              <a:buNone/>
              <a:defRPr>
                <a:uFillTx/>
              </a:defRPr>
            </a:lvl8pPr>
            <a:lvl9pPr algn="ctr" lvl="8">
              <a:lnSpc>
                <a:spcPct val="100000"/>
              </a:lnSpc>
              <a:spcBef>
                <a:spcPts val="0"/>
              </a:spcBef>
              <a:spcAft>
                <a:spcPts val="0"/>
              </a:spcAft>
              <a:buClr>
                <a:srgbClr val="000000"/>
              </a:buClr>
              <a:buSzPts val="1800"/>
              <a:buNone/>
              <a:defRPr>
                <a:uFillTx/>
              </a:defRPr>
            </a:lvl9pPr>
          </a:lstStyle>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37" name="Google Shape;37;p22"/>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idx="1" type="body"/>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2681286" y="364066"/>
            <a:ext cx="3833814" cy="7804152"/>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t" anchorCtr="0" bIns="45700" lIns="45700" rIns="45700" spcFirstLastPara="1" tIns="45700" wrap="square">
            <a:normAutofit/>
          </a:bodyPr>
          <a:lstStyle>
            <a:lvl1pPr algn="l" indent="-342900" lvl="0" marL="457200">
              <a:lnSpc>
                <a:spcPct val="100000"/>
              </a:lnSpc>
              <a:spcBef>
                <a:spcPts val="700"/>
              </a:spcBef>
              <a:spcAft>
                <a:spcPts val="0"/>
              </a:spcAft>
              <a:buClr>
                <a:srgbClr val="000000"/>
              </a:buClr>
              <a:buSzPts val="1800"/>
              <a:buChar char="•"/>
              <a:defRPr>
                <a:uFillTx/>
              </a:defRPr>
            </a:lvl1pPr>
            <a:lvl2pPr algn="l" indent="-342900" lvl="1" marL="914400">
              <a:lnSpc>
                <a:spcPct val="100000"/>
              </a:lnSpc>
              <a:spcBef>
                <a:spcPts val="700"/>
              </a:spcBef>
              <a:spcAft>
                <a:spcPts val="0"/>
              </a:spcAft>
              <a:buClr>
                <a:srgbClr val="000000"/>
              </a:buClr>
              <a:buSzPts val="1800"/>
              <a:buChar char="–"/>
              <a:defRPr>
                <a:uFillTx/>
              </a:defRPr>
            </a:lvl2pPr>
            <a:lvl3pPr algn="l" indent="-342900" lvl="2" marL="1371600">
              <a:lnSpc>
                <a:spcPct val="100000"/>
              </a:lnSpc>
              <a:spcBef>
                <a:spcPts val="700"/>
              </a:spcBef>
              <a:spcAft>
                <a:spcPts val="0"/>
              </a:spcAft>
              <a:buClr>
                <a:srgbClr val="000000"/>
              </a:buClr>
              <a:buSzPts val="1800"/>
              <a:buChar char="•"/>
              <a:defRPr>
                <a:uFillTx/>
              </a:defRPr>
            </a:lvl3pPr>
            <a:lvl4pPr algn="l" indent="-342900" lvl="3" marL="1828800">
              <a:lnSpc>
                <a:spcPct val="100000"/>
              </a:lnSpc>
              <a:spcBef>
                <a:spcPts val="700"/>
              </a:spcBef>
              <a:spcAft>
                <a:spcPts val="0"/>
              </a:spcAft>
              <a:buClr>
                <a:srgbClr val="000000"/>
              </a:buClr>
              <a:buSzPts val="1800"/>
              <a:buChar char="–"/>
              <a:defRPr>
                <a:uFillTx/>
              </a:defRPr>
            </a:lvl4pPr>
            <a:lvl5pPr algn="l" indent="-342900" lvl="4" marL="2286000">
              <a:lnSpc>
                <a:spcPct val="100000"/>
              </a:lnSpc>
              <a:spcBef>
                <a:spcPts val="700"/>
              </a:spcBef>
              <a:spcAft>
                <a:spcPts val="0"/>
              </a:spcAft>
              <a:buClr>
                <a:srgbClr val="000000"/>
              </a:buClr>
              <a:buSzPts val="1800"/>
              <a:buChar char="»"/>
              <a:defRPr>
                <a:uFillTx/>
              </a:defRPr>
            </a:lvl5pPr>
            <a:lvl6pPr algn="l" indent="-342900" lvl="5" marL="2743200">
              <a:lnSpc>
                <a:spcPct val="100000"/>
              </a:lnSpc>
              <a:spcBef>
                <a:spcPts val="700"/>
              </a:spcBef>
              <a:spcAft>
                <a:spcPts val="0"/>
              </a:spcAft>
              <a:buClr>
                <a:srgbClr val="000000"/>
              </a:buClr>
              <a:buSzPts val="1800"/>
              <a:buChar char="•"/>
              <a:defRPr>
                <a:uFillTx/>
              </a:defRPr>
            </a:lvl6pPr>
            <a:lvl7pPr algn="l" indent="-342900" lvl="6" marL="3200400">
              <a:lnSpc>
                <a:spcPct val="100000"/>
              </a:lnSpc>
              <a:spcBef>
                <a:spcPts val="700"/>
              </a:spcBef>
              <a:spcAft>
                <a:spcPts val="0"/>
              </a:spcAft>
              <a:buClr>
                <a:srgbClr val="000000"/>
              </a:buClr>
              <a:buSzPts val="1800"/>
              <a:buChar char="•"/>
              <a:defRPr>
                <a:uFillTx/>
              </a:defRPr>
            </a:lvl7pPr>
            <a:lvl8pPr algn="l" indent="-342900" lvl="7" marL="3657600">
              <a:lnSpc>
                <a:spcPct val="100000"/>
              </a:lnSpc>
              <a:spcBef>
                <a:spcPts val="700"/>
              </a:spcBef>
              <a:spcAft>
                <a:spcPts val="0"/>
              </a:spcAft>
              <a:buClr>
                <a:srgbClr val="000000"/>
              </a:buClr>
              <a:buSzPts val="1800"/>
              <a:buChar char="•"/>
              <a:defRPr>
                <a:uFillTx/>
              </a:defRPr>
            </a:lvl8pPr>
            <a:lvl9pPr algn="l" indent="-342900" lvl="8" marL="4114800">
              <a:lnSpc>
                <a:spcPct val="100000"/>
              </a:lnSpc>
              <a:spcBef>
                <a:spcPts val="700"/>
              </a:spcBef>
              <a:spcAft>
                <a:spcPts val="0"/>
              </a:spcAft>
              <a:buClr>
                <a:srgbClr val="000000"/>
              </a:buClr>
              <a:buSzPts val="1800"/>
              <a:buChar char="•"/>
              <a:defRPr>
                <a:uFillTx/>
              </a:defRPr>
            </a:lvl9pPr>
          </a:lstStyle>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38" name="Google Shape;38;p22"/>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idx="2" type="body"/>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342900" y="1913466"/>
            <a:ext cx="2256235" cy="6254753"/>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t" anchorCtr="0" bIns="45700" lIns="45700" rIns="45700" spcFirstLastPara="1" tIns="45700" wrap="square">
            <a:normAutofit/>
          </a:bodyPr>
          <a:lstStyle>
            <a:lvl1pPr algn="l" indent="-342900" lvl="0" marL="457200">
              <a:lnSpc>
                <a:spcPct val="100000"/>
              </a:lnSpc>
              <a:spcBef>
                <a:spcPts val="700"/>
              </a:spcBef>
              <a:spcAft>
                <a:spcPts val="0"/>
              </a:spcAft>
              <a:buClr>
                <a:srgbClr val="000000"/>
              </a:buClr>
              <a:buSzPts val="1800"/>
              <a:buChar char="•"/>
              <a:defRPr>
                <a:uFillTx/>
              </a:defRPr>
            </a:lvl1pPr>
            <a:lvl2pPr algn="l" indent="-342900" lvl="1" marL="914400">
              <a:lnSpc>
                <a:spcPct val="100000"/>
              </a:lnSpc>
              <a:spcBef>
                <a:spcPts val="700"/>
              </a:spcBef>
              <a:spcAft>
                <a:spcPts val="0"/>
              </a:spcAft>
              <a:buClr>
                <a:srgbClr val="000000"/>
              </a:buClr>
              <a:buSzPts val="1800"/>
              <a:buChar char="–"/>
              <a:defRPr>
                <a:uFillTx/>
              </a:defRPr>
            </a:lvl2pPr>
            <a:lvl3pPr algn="l" indent="-342900" lvl="2" marL="1371600">
              <a:lnSpc>
                <a:spcPct val="100000"/>
              </a:lnSpc>
              <a:spcBef>
                <a:spcPts val="700"/>
              </a:spcBef>
              <a:spcAft>
                <a:spcPts val="0"/>
              </a:spcAft>
              <a:buClr>
                <a:srgbClr val="000000"/>
              </a:buClr>
              <a:buSzPts val="1800"/>
              <a:buChar char="•"/>
              <a:defRPr>
                <a:uFillTx/>
              </a:defRPr>
            </a:lvl3pPr>
            <a:lvl4pPr algn="l" indent="-342900" lvl="3" marL="1828800">
              <a:lnSpc>
                <a:spcPct val="100000"/>
              </a:lnSpc>
              <a:spcBef>
                <a:spcPts val="700"/>
              </a:spcBef>
              <a:spcAft>
                <a:spcPts val="0"/>
              </a:spcAft>
              <a:buClr>
                <a:srgbClr val="000000"/>
              </a:buClr>
              <a:buSzPts val="1800"/>
              <a:buChar char="–"/>
              <a:defRPr>
                <a:uFillTx/>
              </a:defRPr>
            </a:lvl4pPr>
            <a:lvl5pPr algn="l" indent="-342900" lvl="4" marL="2286000">
              <a:lnSpc>
                <a:spcPct val="100000"/>
              </a:lnSpc>
              <a:spcBef>
                <a:spcPts val="700"/>
              </a:spcBef>
              <a:spcAft>
                <a:spcPts val="0"/>
              </a:spcAft>
              <a:buClr>
                <a:srgbClr val="000000"/>
              </a:buClr>
              <a:buSzPts val="1800"/>
              <a:buChar char="»"/>
              <a:defRPr>
                <a:uFillTx/>
              </a:defRPr>
            </a:lvl5pPr>
            <a:lvl6pPr algn="l" indent="-342900" lvl="5" marL="2743200">
              <a:lnSpc>
                <a:spcPct val="100000"/>
              </a:lnSpc>
              <a:spcBef>
                <a:spcPts val="700"/>
              </a:spcBef>
              <a:spcAft>
                <a:spcPts val="0"/>
              </a:spcAft>
              <a:buClr>
                <a:srgbClr val="000000"/>
              </a:buClr>
              <a:buSzPts val="1800"/>
              <a:buChar char="•"/>
              <a:defRPr>
                <a:uFillTx/>
              </a:defRPr>
            </a:lvl6pPr>
            <a:lvl7pPr algn="l" indent="-342900" lvl="6" marL="3200400">
              <a:lnSpc>
                <a:spcPct val="100000"/>
              </a:lnSpc>
              <a:spcBef>
                <a:spcPts val="700"/>
              </a:spcBef>
              <a:spcAft>
                <a:spcPts val="0"/>
              </a:spcAft>
              <a:buClr>
                <a:srgbClr val="000000"/>
              </a:buClr>
              <a:buSzPts val="1800"/>
              <a:buChar char="•"/>
              <a:defRPr>
                <a:uFillTx/>
              </a:defRPr>
            </a:lvl7pPr>
            <a:lvl8pPr algn="l" indent="-342900" lvl="7" marL="3657600">
              <a:lnSpc>
                <a:spcPct val="100000"/>
              </a:lnSpc>
              <a:spcBef>
                <a:spcPts val="700"/>
              </a:spcBef>
              <a:spcAft>
                <a:spcPts val="0"/>
              </a:spcAft>
              <a:buClr>
                <a:srgbClr val="000000"/>
              </a:buClr>
              <a:buSzPts val="1800"/>
              <a:buChar char="•"/>
              <a:defRPr>
                <a:uFillTx/>
              </a:defRPr>
            </a:lvl8pPr>
            <a:lvl9pPr algn="l" indent="-342900" lvl="8" marL="4114800">
              <a:lnSpc>
                <a:spcPct val="100000"/>
              </a:lnSpc>
              <a:spcBef>
                <a:spcPts val="700"/>
              </a:spcBef>
              <a:spcAft>
                <a:spcPts val="0"/>
              </a:spcAft>
              <a:buClr>
                <a:srgbClr val="000000"/>
              </a:buClr>
              <a:buSzPts val="1800"/>
              <a:buChar char="•"/>
              <a:defRPr>
                <a:uFillTx/>
              </a:defRPr>
            </a:lvl9pPr>
          </a:lstStyle>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39" name="Google Shape;39;p22"/>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idx="12" type="sldNum"/>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6251118" y="8583930"/>
            <a:ext cx="263983" cy="269241"/>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ctr" anchorCtr="0" bIns="45700" lIns="45700" rIns="45700" spcFirstLastPara="1" tIns="45700" wrap="square">
            <a:spAutoFit/>
          </a:bodyPr>
          <a:lstStyle>
            <a:lvl1pPr algn="r" indent="0" lvl="0"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1pPr>
            <a:lvl2pPr algn="r" indent="0" lvl="1"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2pPr>
            <a:lvl3pPr algn="r" indent="0" lvl="2"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3pPr>
            <a:lvl4pPr algn="r" indent="0" lvl="3"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4pPr>
            <a:lvl5pPr algn="r" indent="0" lvl="4"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5pPr>
            <a:lvl6pPr algn="r" indent="0" lvl="5"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6pPr>
            <a:lvl7pPr algn="r" indent="0" lvl="6"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7pPr>
            <a:lvl8pPr algn="r" indent="0" lvl="7"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8pPr>
            <a:lvl9pPr algn="r" indent="0" lvl="8"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9pPr>
          </a:lstStyle>
          <a:p>
            <a:pPr algn="r" indent="0" lvl="0" marL="0" rtl="0">
              <a:spcBef>
                <a:spcPts val="0"/>
              </a:spcBef>
              <a:spcAft>
                <a:spcPts val="0"/>
              </a:spcAft>
              <a:buNone/>
            </a:pPr>
            <a:fld id="{00000000-1234-1234-1234-123412341234}" type="slidenum">
              <a:rPr lang="es-ES">
                <a:uFillTx/>
              </a:rPr>
              <a:t>‹#›</a:t>
            </a:fld>
            <a:endParaRPr>
              <a:uFillTx/>
            </a:endParaRPr>
          </a:p>
        </p:txBody>
      </p:sp>
    </p:spTree>
  </p:cSld>
  <p:clrMapOv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masterClrMapping/>
  </p:clrMapOvr>
</p:sldLayout>
</file>

<file path=ppt/slideLayouts/slideLayout9.xml><?xml version="1.0" encoding="utf-8"?>
<p:sldLayout xmlns:a="http://schemas.openxmlformats.org/drawingml/2006/main" xmlns:p="http://schemas.openxmlformats.org/presentationml/2006/main" xmlns:s="http://schemas.openxmlformats.org/officeDocument/2006/sharedTypes" xmlns:r="http://schemas.openxmlformats.org/officeDocument/2006/relationships">
  <p:cSld name="Imagen con título">
    <p:spTree>
      <p:nvGrp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40" name="Shape 40"/>
        <p:cNvGr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p:nvPr/>
      </p:nvGrpSpPr>
      <p:gr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0" y="0"/>
          <a:ext cx="0" cy="0"/>
          <a:chOff x="0" y="0"/>
          <a:chExt cx="0" cy="0"/>
        </a:xfrm>
      </p:grpSpPr>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41" name="Google Shape;41;p23"/>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type="title"/>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1344216" y="6400800"/>
            <a:ext cx="4114801" cy="755652"/>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b" anchorCtr="0" bIns="45700" lIns="45700" rIns="45700" spcFirstLastPara="1" tIns="45700" wrap="square">
            <a:normAutofit/>
          </a:bodyPr>
          <a:lstStyle>
            <a:lvl1pPr algn="l" lvl="0">
              <a:lnSpc>
                <a:spcPct val="100000"/>
              </a:lnSpc>
              <a:spcBef>
                <a:spcPts val="0"/>
              </a:spcBef>
              <a:spcAft>
                <a:spcPts val="0"/>
              </a:spcAft>
              <a:buClr>
                <a:srgbClr val="000000"/>
              </a:buClr>
              <a:buSzPts val="2000"/>
              <a:buFont typeface="Calibri"/>
              <a:buNone/>
              <a:defRPr b="1" sz="2000">
                <a:uFillTx/>
              </a:defRPr>
            </a:lvl1pPr>
            <a:lvl2pPr algn="ctr" lvl="1">
              <a:lnSpc>
                <a:spcPct val="100000"/>
              </a:lnSpc>
              <a:spcBef>
                <a:spcPts val="0"/>
              </a:spcBef>
              <a:spcAft>
                <a:spcPts val="0"/>
              </a:spcAft>
              <a:buClr>
                <a:srgbClr val="000000"/>
              </a:buClr>
              <a:buSzPts val="1800"/>
              <a:buNone/>
              <a:defRPr>
                <a:uFillTx/>
              </a:defRPr>
            </a:lvl2pPr>
            <a:lvl3pPr algn="ctr" lvl="2">
              <a:lnSpc>
                <a:spcPct val="100000"/>
              </a:lnSpc>
              <a:spcBef>
                <a:spcPts val="0"/>
              </a:spcBef>
              <a:spcAft>
                <a:spcPts val="0"/>
              </a:spcAft>
              <a:buClr>
                <a:srgbClr val="000000"/>
              </a:buClr>
              <a:buSzPts val="1800"/>
              <a:buNone/>
              <a:defRPr>
                <a:uFillTx/>
              </a:defRPr>
            </a:lvl3pPr>
            <a:lvl4pPr algn="ctr" lvl="3">
              <a:lnSpc>
                <a:spcPct val="100000"/>
              </a:lnSpc>
              <a:spcBef>
                <a:spcPts val="0"/>
              </a:spcBef>
              <a:spcAft>
                <a:spcPts val="0"/>
              </a:spcAft>
              <a:buClr>
                <a:srgbClr val="000000"/>
              </a:buClr>
              <a:buSzPts val="1800"/>
              <a:buNone/>
              <a:defRPr>
                <a:uFillTx/>
              </a:defRPr>
            </a:lvl4pPr>
            <a:lvl5pPr algn="ctr" lvl="4">
              <a:lnSpc>
                <a:spcPct val="100000"/>
              </a:lnSpc>
              <a:spcBef>
                <a:spcPts val="0"/>
              </a:spcBef>
              <a:spcAft>
                <a:spcPts val="0"/>
              </a:spcAft>
              <a:buClr>
                <a:srgbClr val="000000"/>
              </a:buClr>
              <a:buSzPts val="1800"/>
              <a:buNone/>
              <a:defRPr>
                <a:uFillTx/>
              </a:defRPr>
            </a:lvl5pPr>
            <a:lvl6pPr algn="ctr" lvl="5">
              <a:lnSpc>
                <a:spcPct val="100000"/>
              </a:lnSpc>
              <a:spcBef>
                <a:spcPts val="0"/>
              </a:spcBef>
              <a:spcAft>
                <a:spcPts val="0"/>
              </a:spcAft>
              <a:buClr>
                <a:srgbClr val="000000"/>
              </a:buClr>
              <a:buSzPts val="1800"/>
              <a:buNone/>
              <a:defRPr>
                <a:uFillTx/>
              </a:defRPr>
            </a:lvl6pPr>
            <a:lvl7pPr algn="ctr" lvl="6">
              <a:lnSpc>
                <a:spcPct val="100000"/>
              </a:lnSpc>
              <a:spcBef>
                <a:spcPts val="0"/>
              </a:spcBef>
              <a:spcAft>
                <a:spcPts val="0"/>
              </a:spcAft>
              <a:buClr>
                <a:srgbClr val="000000"/>
              </a:buClr>
              <a:buSzPts val="1800"/>
              <a:buNone/>
              <a:defRPr>
                <a:uFillTx/>
              </a:defRPr>
            </a:lvl7pPr>
            <a:lvl8pPr algn="ctr" lvl="7">
              <a:lnSpc>
                <a:spcPct val="100000"/>
              </a:lnSpc>
              <a:spcBef>
                <a:spcPts val="0"/>
              </a:spcBef>
              <a:spcAft>
                <a:spcPts val="0"/>
              </a:spcAft>
              <a:buClr>
                <a:srgbClr val="000000"/>
              </a:buClr>
              <a:buSzPts val="1800"/>
              <a:buNone/>
              <a:defRPr>
                <a:uFillTx/>
              </a:defRPr>
            </a:lvl8pPr>
            <a:lvl9pPr algn="ctr" lvl="8">
              <a:lnSpc>
                <a:spcPct val="100000"/>
              </a:lnSpc>
              <a:spcBef>
                <a:spcPts val="0"/>
              </a:spcBef>
              <a:spcAft>
                <a:spcPts val="0"/>
              </a:spcAft>
              <a:buClr>
                <a:srgbClr val="000000"/>
              </a:buClr>
              <a:buSzPts val="1800"/>
              <a:buNone/>
              <a:defRPr>
                <a:uFillTx/>
              </a:defRPr>
            </a:lvl9pPr>
          </a:lstStyle>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42" name="Google Shape;42;p23"/>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spLocks/>
          </p:cNvSpPr>
          <p:nvPr>
            <p:ph idx="2" type="pic"/>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1344216" y="817032"/>
            <a:ext cx="4114801" cy="5486401"/>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t" anchorCtr="0" bIns="45700" lIns="91425" rIns="91425" spcFirstLastPara="1" tIns="45700" wrap="square">
            <a:noAutofit/>
          </a:bodyPr>
          <a:lstStyle>
            <a:lvl1pPr algn="l" lvl="0" marR="0" rtl="0">
              <a:lnSpc>
                <a:spcPct val="100000"/>
              </a:lnSpc>
              <a:spcBef>
                <a:spcPts val="700"/>
              </a:spcBef>
              <a:spcAft>
                <a:spcPts val="0"/>
              </a:spcAft>
              <a:buClr>
                <a:srgbClr val="000000"/>
              </a:buClr>
              <a:buSzPts val="3200"/>
              <a:buFont typeface="Arial"/>
              <a:buChar char="•"/>
              <a:defRPr b="0" cap="none" i="0" strike="noStrike" sz="3200" u="none">
                <a:solidFill>
                  <a:srgbClr val="000000"/>
                </a:solidFill>
                <a:uFillTx/>
                <a:latin typeface="Calibri"/>
                <a:ea typeface="Calibri"/>
                <a:cs typeface="Calibri"/>
                <a:sym typeface="Calibri"/>
              </a:defRPr>
            </a:lvl1pPr>
            <a:lvl2pPr algn="l" lvl="1" marR="0" rtl="0">
              <a:lnSpc>
                <a:spcPct val="100000"/>
              </a:lnSpc>
              <a:spcBef>
                <a:spcPts val="700"/>
              </a:spcBef>
              <a:spcAft>
                <a:spcPts val="0"/>
              </a:spcAft>
              <a:buClr>
                <a:srgbClr val="000000"/>
              </a:buClr>
              <a:buSzPts val="3200"/>
              <a:buFont typeface="Arial"/>
              <a:buChar char="–"/>
              <a:defRPr b="0" cap="none" i="0" strike="noStrike" sz="3200" u="none">
                <a:solidFill>
                  <a:srgbClr val="000000"/>
                </a:solidFill>
                <a:uFillTx/>
                <a:latin typeface="Calibri"/>
                <a:ea typeface="Calibri"/>
                <a:cs typeface="Calibri"/>
                <a:sym typeface="Calibri"/>
              </a:defRPr>
            </a:lvl2pPr>
            <a:lvl3pPr algn="l" lvl="2" marR="0" rtl="0">
              <a:lnSpc>
                <a:spcPct val="100000"/>
              </a:lnSpc>
              <a:spcBef>
                <a:spcPts val="700"/>
              </a:spcBef>
              <a:spcAft>
                <a:spcPts val="0"/>
              </a:spcAft>
              <a:buClr>
                <a:srgbClr val="000000"/>
              </a:buClr>
              <a:buSzPts val="3200"/>
              <a:buFont typeface="Arial"/>
              <a:buChar char="•"/>
              <a:defRPr b="0" cap="none" i="0" strike="noStrike" sz="3200" u="none">
                <a:solidFill>
                  <a:srgbClr val="000000"/>
                </a:solidFill>
                <a:uFillTx/>
                <a:latin typeface="Calibri"/>
                <a:ea typeface="Calibri"/>
                <a:cs typeface="Calibri"/>
                <a:sym typeface="Calibri"/>
              </a:defRPr>
            </a:lvl3pPr>
            <a:lvl4pPr algn="l" lvl="3" marR="0" rtl="0">
              <a:lnSpc>
                <a:spcPct val="100000"/>
              </a:lnSpc>
              <a:spcBef>
                <a:spcPts val="700"/>
              </a:spcBef>
              <a:spcAft>
                <a:spcPts val="0"/>
              </a:spcAft>
              <a:buClr>
                <a:srgbClr val="000000"/>
              </a:buClr>
              <a:buSzPts val="3200"/>
              <a:buFont typeface="Arial"/>
              <a:buChar char="–"/>
              <a:defRPr b="0" cap="none" i="0" strike="noStrike" sz="3200" u="none">
                <a:solidFill>
                  <a:srgbClr val="000000"/>
                </a:solidFill>
                <a:uFillTx/>
                <a:latin typeface="Calibri"/>
                <a:ea typeface="Calibri"/>
                <a:cs typeface="Calibri"/>
                <a:sym typeface="Calibri"/>
              </a:defRPr>
            </a:lvl4pPr>
            <a:lvl5pPr algn="l" lvl="4" marR="0" rtl="0">
              <a:lnSpc>
                <a:spcPct val="100000"/>
              </a:lnSpc>
              <a:spcBef>
                <a:spcPts val="700"/>
              </a:spcBef>
              <a:spcAft>
                <a:spcPts val="0"/>
              </a:spcAft>
              <a:buClr>
                <a:srgbClr val="000000"/>
              </a:buClr>
              <a:buSzPts val="3200"/>
              <a:buFont typeface="Arial"/>
              <a:buChar char="»"/>
              <a:defRPr b="0" cap="none" i="0" strike="noStrike" sz="3200" u="none">
                <a:solidFill>
                  <a:srgbClr val="000000"/>
                </a:solidFill>
                <a:uFillTx/>
                <a:latin typeface="Calibri"/>
                <a:ea typeface="Calibri"/>
                <a:cs typeface="Calibri"/>
                <a:sym typeface="Calibri"/>
              </a:defRPr>
            </a:lvl5pPr>
            <a:lvl6pPr algn="l" lvl="5" marR="0" rtl="0">
              <a:lnSpc>
                <a:spcPct val="100000"/>
              </a:lnSpc>
              <a:spcBef>
                <a:spcPts val="700"/>
              </a:spcBef>
              <a:spcAft>
                <a:spcPts val="0"/>
              </a:spcAft>
              <a:buClr>
                <a:srgbClr val="000000"/>
              </a:buClr>
              <a:buSzPts val="3200"/>
              <a:buFont typeface="Arial"/>
              <a:buChar char="•"/>
              <a:defRPr b="0" cap="none" i="0" strike="noStrike" sz="3200" u="none">
                <a:solidFill>
                  <a:srgbClr val="000000"/>
                </a:solidFill>
                <a:uFillTx/>
                <a:latin typeface="Calibri"/>
                <a:ea typeface="Calibri"/>
                <a:cs typeface="Calibri"/>
                <a:sym typeface="Calibri"/>
              </a:defRPr>
            </a:lvl6pPr>
            <a:lvl7pPr algn="l" lvl="6" marR="0" rtl="0">
              <a:lnSpc>
                <a:spcPct val="100000"/>
              </a:lnSpc>
              <a:spcBef>
                <a:spcPts val="700"/>
              </a:spcBef>
              <a:spcAft>
                <a:spcPts val="0"/>
              </a:spcAft>
              <a:buClr>
                <a:srgbClr val="000000"/>
              </a:buClr>
              <a:buSzPts val="3200"/>
              <a:buFont typeface="Arial"/>
              <a:buChar char="•"/>
              <a:defRPr b="0" cap="none" i="0" strike="noStrike" sz="3200" u="none">
                <a:solidFill>
                  <a:srgbClr val="000000"/>
                </a:solidFill>
                <a:uFillTx/>
                <a:latin typeface="Calibri"/>
                <a:ea typeface="Calibri"/>
                <a:cs typeface="Calibri"/>
                <a:sym typeface="Calibri"/>
              </a:defRPr>
            </a:lvl7pPr>
            <a:lvl8pPr algn="l" lvl="7" marR="0" rtl="0">
              <a:lnSpc>
                <a:spcPct val="100000"/>
              </a:lnSpc>
              <a:spcBef>
                <a:spcPts val="700"/>
              </a:spcBef>
              <a:spcAft>
                <a:spcPts val="0"/>
              </a:spcAft>
              <a:buClr>
                <a:srgbClr val="000000"/>
              </a:buClr>
              <a:buSzPts val="3200"/>
              <a:buFont typeface="Arial"/>
              <a:buChar char="•"/>
              <a:defRPr b="0" cap="none" i="0" strike="noStrike" sz="3200" u="none">
                <a:solidFill>
                  <a:srgbClr val="000000"/>
                </a:solidFill>
                <a:uFillTx/>
                <a:latin typeface="Calibri"/>
                <a:ea typeface="Calibri"/>
                <a:cs typeface="Calibri"/>
                <a:sym typeface="Calibri"/>
              </a:defRPr>
            </a:lvl8pPr>
            <a:lvl9pPr algn="l" lvl="8" marR="0" rtl="0">
              <a:lnSpc>
                <a:spcPct val="100000"/>
              </a:lnSpc>
              <a:spcBef>
                <a:spcPts val="700"/>
              </a:spcBef>
              <a:spcAft>
                <a:spcPts val="0"/>
              </a:spcAft>
              <a:buClr>
                <a:srgbClr val="000000"/>
              </a:buClr>
              <a:buSzPts val="3200"/>
              <a:buFont typeface="Arial"/>
              <a:buChar char="•"/>
              <a:defRPr b="0" cap="none" i="0" strike="noStrike" sz="3200" u="none">
                <a:solidFill>
                  <a:srgbClr val="000000"/>
                </a:solidFill>
                <a:uFillTx/>
                <a:latin typeface="Calibri"/>
                <a:ea typeface="Calibri"/>
                <a:cs typeface="Calibri"/>
                <a:sym typeface="Calibri"/>
              </a:defRPr>
            </a:lvl9pPr>
          </a:lstStyle>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43" name="Google Shape;43;p23"/>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idx="1" type="body"/>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1344216" y="7156450"/>
            <a:ext cx="4114801" cy="1073150"/>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t" anchorCtr="0" bIns="45700" lIns="45700" rIns="45700" spcFirstLastPara="1" tIns="45700" wrap="square">
            <a:normAutofit/>
          </a:bodyPr>
          <a:lstStyle>
            <a:lvl1pPr algn="l" indent="-228600" lvl="0" marL="457200">
              <a:lnSpc>
                <a:spcPct val="100000"/>
              </a:lnSpc>
              <a:spcBef>
                <a:spcPts val="300"/>
              </a:spcBef>
              <a:spcAft>
                <a:spcPts val="0"/>
              </a:spcAft>
              <a:buClr>
                <a:srgbClr val="000000"/>
              </a:buClr>
              <a:buSzPts val="1400"/>
              <a:buFont typeface="Calibri"/>
              <a:buNone/>
              <a:defRPr sz="1400">
                <a:uFillTx/>
              </a:defRPr>
            </a:lvl1pPr>
            <a:lvl2pPr algn="l" indent="-228600" lvl="1" marL="914400">
              <a:lnSpc>
                <a:spcPct val="100000"/>
              </a:lnSpc>
              <a:spcBef>
                <a:spcPts val="300"/>
              </a:spcBef>
              <a:spcAft>
                <a:spcPts val="0"/>
              </a:spcAft>
              <a:buClr>
                <a:srgbClr val="000000"/>
              </a:buClr>
              <a:buSzPts val="1400"/>
              <a:buFont typeface="Calibri"/>
              <a:buNone/>
              <a:defRPr sz="1400">
                <a:uFillTx/>
              </a:defRPr>
            </a:lvl2pPr>
            <a:lvl3pPr algn="l" indent="-228600" lvl="2" marL="1371600">
              <a:lnSpc>
                <a:spcPct val="100000"/>
              </a:lnSpc>
              <a:spcBef>
                <a:spcPts val="300"/>
              </a:spcBef>
              <a:spcAft>
                <a:spcPts val="0"/>
              </a:spcAft>
              <a:buClr>
                <a:srgbClr val="000000"/>
              </a:buClr>
              <a:buSzPts val="1400"/>
              <a:buFont typeface="Calibri"/>
              <a:buNone/>
              <a:defRPr sz="1400">
                <a:uFillTx/>
              </a:defRPr>
            </a:lvl3pPr>
            <a:lvl4pPr algn="l" indent="-228600" lvl="3" marL="1828800">
              <a:lnSpc>
                <a:spcPct val="100000"/>
              </a:lnSpc>
              <a:spcBef>
                <a:spcPts val="300"/>
              </a:spcBef>
              <a:spcAft>
                <a:spcPts val="0"/>
              </a:spcAft>
              <a:buClr>
                <a:srgbClr val="000000"/>
              </a:buClr>
              <a:buSzPts val="1400"/>
              <a:buFont typeface="Calibri"/>
              <a:buNone/>
              <a:defRPr sz="1400">
                <a:uFillTx/>
              </a:defRPr>
            </a:lvl4pPr>
            <a:lvl5pPr algn="l" indent="-228600" lvl="4" marL="2286000">
              <a:lnSpc>
                <a:spcPct val="100000"/>
              </a:lnSpc>
              <a:spcBef>
                <a:spcPts val="300"/>
              </a:spcBef>
              <a:spcAft>
                <a:spcPts val="0"/>
              </a:spcAft>
              <a:buClr>
                <a:srgbClr val="000000"/>
              </a:buClr>
              <a:buSzPts val="1400"/>
              <a:buFont typeface="Calibri"/>
              <a:buNone/>
              <a:defRPr sz="1400">
                <a:uFillTx/>
              </a:defRPr>
            </a:lvl5pPr>
            <a:lvl6pPr algn="l" indent="-342900" lvl="5" marL="2743200">
              <a:lnSpc>
                <a:spcPct val="100000"/>
              </a:lnSpc>
              <a:spcBef>
                <a:spcPts val="700"/>
              </a:spcBef>
              <a:spcAft>
                <a:spcPts val="0"/>
              </a:spcAft>
              <a:buClr>
                <a:srgbClr val="000000"/>
              </a:buClr>
              <a:buSzPts val="1800"/>
              <a:buChar char="•"/>
              <a:defRPr>
                <a:uFillTx/>
              </a:defRPr>
            </a:lvl6pPr>
            <a:lvl7pPr algn="l" indent="-342900" lvl="6" marL="3200400">
              <a:lnSpc>
                <a:spcPct val="100000"/>
              </a:lnSpc>
              <a:spcBef>
                <a:spcPts val="700"/>
              </a:spcBef>
              <a:spcAft>
                <a:spcPts val="0"/>
              </a:spcAft>
              <a:buClr>
                <a:srgbClr val="000000"/>
              </a:buClr>
              <a:buSzPts val="1800"/>
              <a:buChar char="•"/>
              <a:defRPr>
                <a:uFillTx/>
              </a:defRPr>
            </a:lvl7pPr>
            <a:lvl8pPr algn="l" indent="-342900" lvl="7" marL="3657600">
              <a:lnSpc>
                <a:spcPct val="100000"/>
              </a:lnSpc>
              <a:spcBef>
                <a:spcPts val="700"/>
              </a:spcBef>
              <a:spcAft>
                <a:spcPts val="0"/>
              </a:spcAft>
              <a:buClr>
                <a:srgbClr val="000000"/>
              </a:buClr>
              <a:buSzPts val="1800"/>
              <a:buChar char="•"/>
              <a:defRPr>
                <a:uFillTx/>
              </a:defRPr>
            </a:lvl8pPr>
            <a:lvl9pPr algn="l" indent="-342900" lvl="8" marL="4114800">
              <a:lnSpc>
                <a:spcPct val="100000"/>
              </a:lnSpc>
              <a:spcBef>
                <a:spcPts val="700"/>
              </a:spcBef>
              <a:spcAft>
                <a:spcPts val="0"/>
              </a:spcAft>
              <a:buClr>
                <a:srgbClr val="000000"/>
              </a:buClr>
              <a:buSzPts val="1800"/>
              <a:buChar char="•"/>
              <a:defRPr>
                <a:uFillTx/>
              </a:defRPr>
            </a:lvl9pPr>
          </a:lstStyle>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44" name="Google Shape;44;p23"/>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idx="12" type="sldNum"/>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6251118" y="8583930"/>
            <a:ext cx="263983" cy="269241"/>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ctr" anchorCtr="0" bIns="45700" lIns="45700" rIns="45700" spcFirstLastPara="1" tIns="45700" wrap="square">
            <a:spAutoFit/>
          </a:bodyPr>
          <a:lstStyle>
            <a:lvl1pPr algn="r" indent="0" lvl="0"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1pPr>
            <a:lvl2pPr algn="r" indent="0" lvl="1"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2pPr>
            <a:lvl3pPr algn="r" indent="0" lvl="2"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3pPr>
            <a:lvl4pPr algn="r" indent="0" lvl="3"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4pPr>
            <a:lvl5pPr algn="r" indent="0" lvl="4"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5pPr>
            <a:lvl6pPr algn="r" indent="0" lvl="5"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6pPr>
            <a:lvl7pPr algn="r" indent="0" lvl="6"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7pPr>
            <a:lvl8pPr algn="r" indent="0" lvl="7"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8pPr>
            <a:lvl9pPr algn="r" indent="0" lvl="8" marL="0" marR="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9pPr>
          </a:lstStyle>
          <a:p>
            <a:pPr algn="r" indent="0" lvl="0" marL="0" rtl="0">
              <a:spcBef>
                <a:spcPts val="0"/>
              </a:spcBef>
              <a:spcAft>
                <a:spcPts val="0"/>
              </a:spcAft>
              <a:buNone/>
            </a:pPr>
            <a:fld id="{00000000-1234-1234-1234-123412341234}" type="slidenum">
              <a:rPr lang="es-ES">
                <a:uFillTx/>
              </a:rPr>
              <a:t>‹#›</a:t>
            </a:fld>
            <a:endParaRPr>
              <a:uFillTx/>
            </a:endParaRPr>
          </a:p>
        </p:txBody>
      </p:sp>
    </p:spTree>
  </p:cSld>
  <p:clrMapOv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masterClrMapping/>
  </p:clrMapOvr>
</p:sldLayout>
</file>

<file path=ppt/slideMasters/_rels/slideMaster1.xml.rels><?xml version="1.0" standalone="yes" ?><Relationships xmlns="http://schemas.openxmlformats.org/package/2006/relationships"><Relationship Id="rId1" Target="../slideLayouts/slideLayout1.xml" Type="http://schemas.openxmlformats.org/officeDocument/2006/relationships/slideLayout"></Relationship><Relationship Id="rId2" Target="../slideLayouts/slideLayout2.xml" Type="http://schemas.openxmlformats.org/officeDocument/2006/relationships/slideLayout"></Relationship><Relationship Id="rId3" Target="../slideLayouts/slideLayout3.xml" Type="http://schemas.openxmlformats.org/officeDocument/2006/relationships/slideLayout"></Relationship><Relationship Id="rId4" Target="../slideLayouts/slideLayout4.xml" Type="http://schemas.openxmlformats.org/officeDocument/2006/relationships/slideLayout"></Relationship><Relationship Id="rId5" Target="../slideLayouts/slideLayout5.xml" Type="http://schemas.openxmlformats.org/officeDocument/2006/relationships/slideLayout"></Relationship><Relationship Id="rId6" Target="../slideLayouts/slideLayout6.xml" Type="http://schemas.openxmlformats.org/officeDocument/2006/relationships/slideLayout"></Relationship><Relationship Id="rId7" Target="../slideLayouts/slideLayout7.xml" Type="http://schemas.openxmlformats.org/officeDocument/2006/relationships/slideLayout"></Relationship><Relationship Id="rId8" Target="../slideLayouts/slideLayout8.xml" Type="http://schemas.openxmlformats.org/officeDocument/2006/relationships/slideLayout"></Relationship><Relationship Id="rId9" Target="../slideLayouts/slideLayout9.xml" Type="http://schemas.openxmlformats.org/officeDocument/2006/relationships/slideLayout"></Relationship><Relationship Id="rId10" Target="../slideLayouts/slideLayout10.xml" Type="http://schemas.openxmlformats.org/officeDocument/2006/relationships/slideLayout"></Relationship><Relationship Id="rId11" Target="../slideLayouts/slideLayout11.xml" Type="http://schemas.openxmlformats.org/officeDocument/2006/relationships/slideLayout"></Relationship><Relationship Id="rId12" Target="../theme/theme1.xml" Type="http://schemas.openxmlformats.org/officeDocument/2006/relationships/theme"></Relationship></Relationships>
</file>

<file path=ppt/slideMasters/_rels/slideMaster2.xml.rels><?xml version="1.0" standalone="yes" ?><Relationships xmlns="http://schemas.openxmlformats.org/package/2006/relationships"><Relationship Id="rId1" Target="../slideLayouts/slideLayout12.xml" Type="http://schemas.openxmlformats.org/officeDocument/2006/relationships/slideLayout"></Relationship><Relationship Id="rId2" Target="../slideLayouts/slideLayout13.xml" Type="http://schemas.openxmlformats.org/officeDocument/2006/relationships/slideLayout"></Relationship><Relationship Id="rId3" Target="../slideLayouts/slideLayout14.xml" Type="http://schemas.openxmlformats.org/officeDocument/2006/relationships/slideLayout"></Relationship><Relationship Id="rId4" Target="../slideLayouts/slideLayout15.xml" Type="http://schemas.openxmlformats.org/officeDocument/2006/relationships/slideLayout"></Relationship><Relationship Id="rId5" Target="../slideLayouts/slideLayout16.xml" Type="http://schemas.openxmlformats.org/officeDocument/2006/relationships/slideLayout"></Relationship><Relationship Id="rId6" Target="../slideLayouts/slideLayout17.xml" Type="http://schemas.openxmlformats.org/officeDocument/2006/relationships/slideLayout"></Relationship><Relationship Id="rId7" Target="../slideLayouts/slideLayout18.xml" Type="http://schemas.openxmlformats.org/officeDocument/2006/relationships/slideLayout"></Relationship><Relationship Id="rId8" Target="../slideLayouts/slideLayout19.xml" Type="http://schemas.openxmlformats.org/officeDocument/2006/relationships/slideLayout"></Relationship><Relationship Id="rId9" Target="../slideLayouts/slideLayout20.xml" Type="http://schemas.openxmlformats.org/officeDocument/2006/relationships/slideLayout"></Relationship><Relationship Id="rId10" Target="../slideLayouts/slideLayout21.xml" Type="http://schemas.openxmlformats.org/officeDocument/2006/relationships/slideLayout"></Relationship><Relationship Id="rId11" Target="../slideLayouts/slideLayout22.xml" Type="http://schemas.openxmlformats.org/officeDocument/2006/relationships/slideLayout"></Relationship><Relationship Id="rId12" Target="../theme/theme2.xml" Type="http://schemas.openxmlformats.org/officeDocument/2006/relationships/theme"></Relationship></Relationships>
</file>

<file path=ppt/slideMasters/_rels/slideMaster3.xml.rels><?xml version="1.0" standalone="yes" ?><Relationships xmlns="http://schemas.openxmlformats.org/package/2006/relationships"><Relationship Id="rId1" Target="../slideLayouts/slideLayout23.xml" Type="http://schemas.openxmlformats.org/officeDocument/2006/relationships/slideLayout"></Relationship><Relationship Id="rId2" Target="../slideLayouts/slideLayout24.xml" Type="http://schemas.openxmlformats.org/officeDocument/2006/relationships/slideLayout"></Relationship><Relationship Id="rId3" Target="../slideLayouts/slideLayout25.xml" Type="http://schemas.openxmlformats.org/officeDocument/2006/relationships/slideLayout"></Relationship><Relationship Id="rId4" Target="../slideLayouts/slideLayout26.xml" Type="http://schemas.openxmlformats.org/officeDocument/2006/relationships/slideLayout"></Relationship><Relationship Id="rId5" Target="../slideLayouts/slideLayout27.xml" Type="http://schemas.openxmlformats.org/officeDocument/2006/relationships/slideLayout"></Relationship><Relationship Id="rId6" Target="../slideLayouts/slideLayout28.xml" Type="http://schemas.openxmlformats.org/officeDocument/2006/relationships/slideLayout"></Relationship><Relationship Id="rId7" Target="../slideLayouts/slideLayout29.xml" Type="http://schemas.openxmlformats.org/officeDocument/2006/relationships/slideLayout"></Relationship><Relationship Id="rId8" Target="../slideLayouts/slideLayout30.xml" Type="http://schemas.openxmlformats.org/officeDocument/2006/relationships/slideLayout"></Relationship><Relationship Id="rId9" Target="../slideLayouts/slideLayout31.xml" Type="http://schemas.openxmlformats.org/officeDocument/2006/relationships/slideLayout"></Relationship><Relationship Id="rId10" Target="../slideLayouts/slideLayout32.xml" Type="http://schemas.openxmlformats.org/officeDocument/2006/relationships/slideLayout"></Relationship><Relationship Id="rId11" Target="../slideLayouts/slideLayout33.xml" Type="http://schemas.openxmlformats.org/officeDocument/2006/relationships/slideLayout"></Relationship><Relationship Id="rId12" Target="../theme/theme3.xml" Type="http://schemas.openxmlformats.org/officeDocument/2006/relationships/theme"></Relationship></Relationships>
</file>

<file path=ppt/slideMasters/slideMaster1.xml><?xml version="1.0" encoding="utf-8"?>
<p:sldMaster xmlns:a="http://schemas.openxmlformats.org/drawingml/2006/main" xmlns:p="http://schemas.openxmlformats.org/presentationml/2006/main" xmlns:s="http://schemas.openxmlformats.org/officeDocument/2006/sharedTypes" xmlns:r="http://schemas.openxmlformats.org/officeDocument/2006/relationships">
  <p:cSld>
    <p:bg>
      <p:bgPr>
        <a:solidFill>
          <a:srgbClr val="FFFFFF"/>
        </a:solidFill>
      </p:bgPr>
    </p:bg>
    <p:spTree>
      <p:nvGrp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5" name="Shape 5"/>
        <p:cNvGr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p:nvPr/>
      </p:nvGrpSpPr>
      <p:gr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0" y="0"/>
          <a:ext cx="0" cy="0"/>
          <a:chOff x="0" y="0"/>
          <a:chExt cx="0" cy="0"/>
        </a:xfrm>
      </p:grpSpPr>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6" name="Google Shape;6;p9"/>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type="title"/>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342900" y="366183"/>
            <a:ext cx="6172200" cy="1524001"/>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ctr" anchorCtr="0" bIns="45700" lIns="45700" rIns="45700" spcFirstLastPara="1" tIns="45700" wrap="square">
            <a:normAutofit/>
          </a:bodyPr>
          <a:lstStyle>
            <a:lvl1pPr algn="ctr" lvl="0" marR="0" rtl="0">
              <a:lnSpc>
                <a:spcPct val="100000"/>
              </a:lnSpc>
              <a:spcBef>
                <a:spcPts val="0"/>
              </a:spcBef>
              <a:spcAft>
                <a:spcPts val="0"/>
              </a:spcAft>
              <a:buClr>
                <a:srgbClr val="000000"/>
              </a:buClr>
              <a:buSzPts val="4400"/>
              <a:buFont typeface="Calibri"/>
              <a:buNone/>
              <a:defRPr b="0" cap="none" i="0" strike="noStrike" sz="4400" u="none">
                <a:solidFill>
                  <a:srgbClr val="000000"/>
                </a:solidFill>
                <a:uFillTx/>
                <a:latin typeface="Calibri"/>
                <a:ea typeface="Calibri"/>
                <a:cs typeface="Calibri"/>
                <a:sym typeface="Calibri"/>
              </a:defRPr>
            </a:lvl1pPr>
            <a:lvl2pPr algn="ctr" lvl="1" marR="0" rtl="0">
              <a:lnSpc>
                <a:spcPct val="100000"/>
              </a:lnSpc>
              <a:spcBef>
                <a:spcPts val="0"/>
              </a:spcBef>
              <a:spcAft>
                <a:spcPts val="0"/>
              </a:spcAft>
              <a:buClr>
                <a:srgbClr val="000000"/>
              </a:buClr>
              <a:buSzPts val="4400"/>
              <a:buFont typeface="Calibri"/>
              <a:buNone/>
              <a:defRPr b="0" cap="none" i="0" strike="noStrike" sz="4400" u="none">
                <a:solidFill>
                  <a:srgbClr val="000000"/>
                </a:solidFill>
                <a:uFillTx/>
                <a:latin typeface="Calibri"/>
                <a:ea typeface="Calibri"/>
                <a:cs typeface="Calibri"/>
                <a:sym typeface="Calibri"/>
              </a:defRPr>
            </a:lvl2pPr>
            <a:lvl3pPr algn="ctr" lvl="2" marR="0" rtl="0">
              <a:lnSpc>
                <a:spcPct val="100000"/>
              </a:lnSpc>
              <a:spcBef>
                <a:spcPts val="0"/>
              </a:spcBef>
              <a:spcAft>
                <a:spcPts val="0"/>
              </a:spcAft>
              <a:buClr>
                <a:srgbClr val="000000"/>
              </a:buClr>
              <a:buSzPts val="4400"/>
              <a:buFont typeface="Calibri"/>
              <a:buNone/>
              <a:defRPr b="0" cap="none" i="0" strike="noStrike" sz="4400" u="none">
                <a:solidFill>
                  <a:srgbClr val="000000"/>
                </a:solidFill>
                <a:uFillTx/>
                <a:latin typeface="Calibri"/>
                <a:ea typeface="Calibri"/>
                <a:cs typeface="Calibri"/>
                <a:sym typeface="Calibri"/>
              </a:defRPr>
            </a:lvl3pPr>
            <a:lvl4pPr algn="ctr" lvl="3" marR="0" rtl="0">
              <a:lnSpc>
                <a:spcPct val="100000"/>
              </a:lnSpc>
              <a:spcBef>
                <a:spcPts val="0"/>
              </a:spcBef>
              <a:spcAft>
                <a:spcPts val="0"/>
              </a:spcAft>
              <a:buClr>
                <a:srgbClr val="000000"/>
              </a:buClr>
              <a:buSzPts val="4400"/>
              <a:buFont typeface="Calibri"/>
              <a:buNone/>
              <a:defRPr b="0" cap="none" i="0" strike="noStrike" sz="4400" u="none">
                <a:solidFill>
                  <a:srgbClr val="000000"/>
                </a:solidFill>
                <a:uFillTx/>
                <a:latin typeface="Calibri"/>
                <a:ea typeface="Calibri"/>
                <a:cs typeface="Calibri"/>
                <a:sym typeface="Calibri"/>
              </a:defRPr>
            </a:lvl4pPr>
            <a:lvl5pPr algn="ctr" lvl="4" marR="0" rtl="0">
              <a:lnSpc>
                <a:spcPct val="100000"/>
              </a:lnSpc>
              <a:spcBef>
                <a:spcPts val="0"/>
              </a:spcBef>
              <a:spcAft>
                <a:spcPts val="0"/>
              </a:spcAft>
              <a:buClr>
                <a:srgbClr val="000000"/>
              </a:buClr>
              <a:buSzPts val="4400"/>
              <a:buFont typeface="Calibri"/>
              <a:buNone/>
              <a:defRPr b="0" cap="none" i="0" strike="noStrike" sz="4400" u="none">
                <a:solidFill>
                  <a:srgbClr val="000000"/>
                </a:solidFill>
                <a:uFillTx/>
                <a:latin typeface="Calibri"/>
                <a:ea typeface="Calibri"/>
                <a:cs typeface="Calibri"/>
                <a:sym typeface="Calibri"/>
              </a:defRPr>
            </a:lvl5pPr>
            <a:lvl6pPr algn="ctr" lvl="5" marR="0" rtl="0">
              <a:lnSpc>
                <a:spcPct val="100000"/>
              </a:lnSpc>
              <a:spcBef>
                <a:spcPts val="0"/>
              </a:spcBef>
              <a:spcAft>
                <a:spcPts val="0"/>
              </a:spcAft>
              <a:buClr>
                <a:srgbClr val="000000"/>
              </a:buClr>
              <a:buSzPts val="4400"/>
              <a:buFont typeface="Calibri"/>
              <a:buNone/>
              <a:defRPr b="0" cap="none" i="0" strike="noStrike" sz="4400" u="none">
                <a:solidFill>
                  <a:srgbClr val="000000"/>
                </a:solidFill>
                <a:uFillTx/>
                <a:latin typeface="Calibri"/>
                <a:ea typeface="Calibri"/>
                <a:cs typeface="Calibri"/>
                <a:sym typeface="Calibri"/>
              </a:defRPr>
            </a:lvl6pPr>
            <a:lvl7pPr algn="ctr" lvl="6" marR="0" rtl="0">
              <a:lnSpc>
                <a:spcPct val="100000"/>
              </a:lnSpc>
              <a:spcBef>
                <a:spcPts val="0"/>
              </a:spcBef>
              <a:spcAft>
                <a:spcPts val="0"/>
              </a:spcAft>
              <a:buClr>
                <a:srgbClr val="000000"/>
              </a:buClr>
              <a:buSzPts val="4400"/>
              <a:buFont typeface="Calibri"/>
              <a:buNone/>
              <a:defRPr b="0" cap="none" i="0" strike="noStrike" sz="4400" u="none">
                <a:solidFill>
                  <a:srgbClr val="000000"/>
                </a:solidFill>
                <a:uFillTx/>
                <a:latin typeface="Calibri"/>
                <a:ea typeface="Calibri"/>
                <a:cs typeface="Calibri"/>
                <a:sym typeface="Calibri"/>
              </a:defRPr>
            </a:lvl7pPr>
            <a:lvl8pPr algn="ctr" lvl="7" marR="0" rtl="0">
              <a:lnSpc>
                <a:spcPct val="100000"/>
              </a:lnSpc>
              <a:spcBef>
                <a:spcPts val="0"/>
              </a:spcBef>
              <a:spcAft>
                <a:spcPts val="0"/>
              </a:spcAft>
              <a:buClr>
                <a:srgbClr val="000000"/>
              </a:buClr>
              <a:buSzPts val="4400"/>
              <a:buFont typeface="Calibri"/>
              <a:buNone/>
              <a:defRPr b="0" cap="none" i="0" strike="noStrike" sz="4400" u="none">
                <a:solidFill>
                  <a:srgbClr val="000000"/>
                </a:solidFill>
                <a:uFillTx/>
                <a:latin typeface="Calibri"/>
                <a:ea typeface="Calibri"/>
                <a:cs typeface="Calibri"/>
                <a:sym typeface="Calibri"/>
              </a:defRPr>
            </a:lvl8pPr>
            <a:lvl9pPr algn="ctr" lvl="8" marR="0" rtl="0">
              <a:lnSpc>
                <a:spcPct val="100000"/>
              </a:lnSpc>
              <a:spcBef>
                <a:spcPts val="0"/>
              </a:spcBef>
              <a:spcAft>
                <a:spcPts val="0"/>
              </a:spcAft>
              <a:buClr>
                <a:srgbClr val="000000"/>
              </a:buClr>
              <a:buSzPts val="4400"/>
              <a:buFont typeface="Calibri"/>
              <a:buNone/>
              <a:defRPr b="0" cap="none" i="0" strike="noStrike" sz="4400" u="none">
                <a:solidFill>
                  <a:srgbClr val="000000"/>
                </a:solidFill>
                <a:uFillTx/>
                <a:latin typeface="Calibri"/>
                <a:ea typeface="Calibri"/>
                <a:cs typeface="Calibri"/>
                <a:sym typeface="Calibri"/>
              </a:defRPr>
            </a:lvl9pPr>
          </a:lstStyle>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7" name="Google Shape;7;p9"/>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idx="1" type="body"/>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342900" y="2133600"/>
            <a:ext cx="6172200" cy="6034618"/>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t" anchorCtr="0" bIns="45700" lIns="45700" rIns="45700" spcFirstLastPara="1" tIns="45700" wrap="square">
            <a:normAutofit/>
          </a:bodyPr>
          <a:lstStyle>
            <a:lvl1pPr algn="l" indent="-431800" lvl="0" marL="457200" marR="0" rtl="0">
              <a:lnSpc>
                <a:spcPct val="100000"/>
              </a:lnSpc>
              <a:spcBef>
                <a:spcPts val="700"/>
              </a:spcBef>
              <a:spcAft>
                <a:spcPts val="0"/>
              </a:spcAft>
              <a:buClr>
                <a:srgbClr val="000000"/>
              </a:buClr>
              <a:buSzPts val="3200"/>
              <a:buFont typeface="Arial"/>
              <a:buChar char="•"/>
              <a:defRPr b="0" cap="none" i="0" strike="noStrike" sz="3200" u="none">
                <a:solidFill>
                  <a:srgbClr val="000000"/>
                </a:solidFill>
                <a:uFillTx/>
                <a:latin typeface="Calibri"/>
                <a:ea typeface="Calibri"/>
                <a:cs typeface="Calibri"/>
                <a:sym typeface="Calibri"/>
              </a:defRPr>
            </a:lvl1pPr>
            <a:lvl2pPr algn="l" indent="-431800" lvl="1" marL="914400" marR="0" rtl="0">
              <a:lnSpc>
                <a:spcPct val="100000"/>
              </a:lnSpc>
              <a:spcBef>
                <a:spcPts val="700"/>
              </a:spcBef>
              <a:spcAft>
                <a:spcPts val="0"/>
              </a:spcAft>
              <a:buClr>
                <a:srgbClr val="000000"/>
              </a:buClr>
              <a:buSzPts val="3200"/>
              <a:buFont typeface="Arial"/>
              <a:buChar char="–"/>
              <a:defRPr b="0" cap="none" i="0" strike="noStrike" sz="3200" u="none">
                <a:solidFill>
                  <a:srgbClr val="000000"/>
                </a:solidFill>
                <a:uFillTx/>
                <a:latin typeface="Calibri"/>
                <a:ea typeface="Calibri"/>
                <a:cs typeface="Calibri"/>
                <a:sym typeface="Calibri"/>
              </a:defRPr>
            </a:lvl2pPr>
            <a:lvl3pPr algn="l" indent="-431800" lvl="2" marL="1371600" marR="0" rtl="0">
              <a:lnSpc>
                <a:spcPct val="100000"/>
              </a:lnSpc>
              <a:spcBef>
                <a:spcPts val="700"/>
              </a:spcBef>
              <a:spcAft>
                <a:spcPts val="0"/>
              </a:spcAft>
              <a:buClr>
                <a:srgbClr val="000000"/>
              </a:buClr>
              <a:buSzPts val="3200"/>
              <a:buFont typeface="Arial"/>
              <a:buChar char="•"/>
              <a:defRPr b="0" cap="none" i="0" strike="noStrike" sz="3200" u="none">
                <a:solidFill>
                  <a:srgbClr val="000000"/>
                </a:solidFill>
                <a:uFillTx/>
                <a:latin typeface="Calibri"/>
                <a:ea typeface="Calibri"/>
                <a:cs typeface="Calibri"/>
                <a:sym typeface="Calibri"/>
              </a:defRPr>
            </a:lvl3pPr>
            <a:lvl4pPr algn="l" indent="-431800" lvl="3" marL="1828800" marR="0" rtl="0">
              <a:lnSpc>
                <a:spcPct val="100000"/>
              </a:lnSpc>
              <a:spcBef>
                <a:spcPts val="700"/>
              </a:spcBef>
              <a:spcAft>
                <a:spcPts val="0"/>
              </a:spcAft>
              <a:buClr>
                <a:srgbClr val="000000"/>
              </a:buClr>
              <a:buSzPts val="3200"/>
              <a:buFont typeface="Arial"/>
              <a:buChar char="–"/>
              <a:defRPr b="0" cap="none" i="0" strike="noStrike" sz="3200" u="none">
                <a:solidFill>
                  <a:srgbClr val="000000"/>
                </a:solidFill>
                <a:uFillTx/>
                <a:latin typeface="Calibri"/>
                <a:ea typeface="Calibri"/>
                <a:cs typeface="Calibri"/>
                <a:sym typeface="Calibri"/>
              </a:defRPr>
            </a:lvl4pPr>
            <a:lvl5pPr algn="l" indent="-431800" lvl="4" marL="2286000" marR="0" rtl="0">
              <a:lnSpc>
                <a:spcPct val="100000"/>
              </a:lnSpc>
              <a:spcBef>
                <a:spcPts val="700"/>
              </a:spcBef>
              <a:spcAft>
                <a:spcPts val="0"/>
              </a:spcAft>
              <a:buClr>
                <a:srgbClr val="000000"/>
              </a:buClr>
              <a:buSzPts val="3200"/>
              <a:buFont typeface="Arial"/>
              <a:buChar char="»"/>
              <a:defRPr b="0" cap="none" i="0" strike="noStrike" sz="3200" u="none">
                <a:solidFill>
                  <a:srgbClr val="000000"/>
                </a:solidFill>
                <a:uFillTx/>
                <a:latin typeface="Calibri"/>
                <a:ea typeface="Calibri"/>
                <a:cs typeface="Calibri"/>
                <a:sym typeface="Calibri"/>
              </a:defRPr>
            </a:lvl5pPr>
            <a:lvl6pPr algn="l" indent="-431800" lvl="5" marL="2743200" marR="0" rtl="0">
              <a:lnSpc>
                <a:spcPct val="100000"/>
              </a:lnSpc>
              <a:spcBef>
                <a:spcPts val="700"/>
              </a:spcBef>
              <a:spcAft>
                <a:spcPts val="0"/>
              </a:spcAft>
              <a:buClr>
                <a:srgbClr val="000000"/>
              </a:buClr>
              <a:buSzPts val="3200"/>
              <a:buFont typeface="Arial"/>
              <a:buChar char="•"/>
              <a:defRPr b="0" cap="none" i="0" strike="noStrike" sz="3200" u="none">
                <a:solidFill>
                  <a:srgbClr val="000000"/>
                </a:solidFill>
                <a:uFillTx/>
                <a:latin typeface="Calibri"/>
                <a:ea typeface="Calibri"/>
                <a:cs typeface="Calibri"/>
                <a:sym typeface="Calibri"/>
              </a:defRPr>
            </a:lvl6pPr>
            <a:lvl7pPr algn="l" indent="-431800" lvl="6" marL="3200400" marR="0" rtl="0">
              <a:lnSpc>
                <a:spcPct val="100000"/>
              </a:lnSpc>
              <a:spcBef>
                <a:spcPts val="700"/>
              </a:spcBef>
              <a:spcAft>
                <a:spcPts val="0"/>
              </a:spcAft>
              <a:buClr>
                <a:srgbClr val="000000"/>
              </a:buClr>
              <a:buSzPts val="3200"/>
              <a:buFont typeface="Arial"/>
              <a:buChar char="•"/>
              <a:defRPr b="0" cap="none" i="0" strike="noStrike" sz="3200" u="none">
                <a:solidFill>
                  <a:srgbClr val="000000"/>
                </a:solidFill>
                <a:uFillTx/>
                <a:latin typeface="Calibri"/>
                <a:ea typeface="Calibri"/>
                <a:cs typeface="Calibri"/>
                <a:sym typeface="Calibri"/>
              </a:defRPr>
            </a:lvl7pPr>
            <a:lvl8pPr algn="l" indent="-431800" lvl="7" marL="3657600" marR="0" rtl="0">
              <a:lnSpc>
                <a:spcPct val="100000"/>
              </a:lnSpc>
              <a:spcBef>
                <a:spcPts val="700"/>
              </a:spcBef>
              <a:spcAft>
                <a:spcPts val="0"/>
              </a:spcAft>
              <a:buClr>
                <a:srgbClr val="000000"/>
              </a:buClr>
              <a:buSzPts val="3200"/>
              <a:buFont typeface="Arial"/>
              <a:buChar char="•"/>
              <a:defRPr b="0" cap="none" i="0" strike="noStrike" sz="3200" u="none">
                <a:solidFill>
                  <a:srgbClr val="000000"/>
                </a:solidFill>
                <a:uFillTx/>
                <a:latin typeface="Calibri"/>
                <a:ea typeface="Calibri"/>
                <a:cs typeface="Calibri"/>
                <a:sym typeface="Calibri"/>
              </a:defRPr>
            </a:lvl8pPr>
            <a:lvl9pPr algn="l" indent="-431800" lvl="8" marL="4114800" marR="0" rtl="0">
              <a:lnSpc>
                <a:spcPct val="100000"/>
              </a:lnSpc>
              <a:spcBef>
                <a:spcPts val="700"/>
              </a:spcBef>
              <a:spcAft>
                <a:spcPts val="0"/>
              </a:spcAft>
              <a:buClr>
                <a:srgbClr val="000000"/>
              </a:buClr>
              <a:buSzPts val="3200"/>
              <a:buFont typeface="Arial"/>
              <a:buChar char="•"/>
              <a:defRPr b="0" cap="none" i="0" strike="noStrike" sz="3200" u="none">
                <a:solidFill>
                  <a:srgbClr val="000000"/>
                </a:solidFill>
                <a:uFillTx/>
                <a:latin typeface="Calibri"/>
                <a:ea typeface="Calibri"/>
                <a:cs typeface="Calibri"/>
                <a:sym typeface="Calibri"/>
              </a:defRPr>
            </a:lvl9pPr>
          </a:lstStyle>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8" name="Google Shape;8;p9"/>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idx="12" type="sldNum"/>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6251118" y="8583930"/>
            <a:ext cx="263983" cy="269241"/>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ctr" anchorCtr="0" bIns="45700" lIns="45700" rIns="45700" spcFirstLastPara="1" tIns="45700" wrap="square">
            <a:spAutoFit/>
          </a:bodyPr>
          <a:lstStyle>
            <a:lvl1pPr algn="r" indent="0" lvl="0" marL="0" marR="0" rtl="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1pPr>
            <a:lvl2pPr algn="r" indent="0" lvl="1" marL="0" marR="0" rtl="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2pPr>
            <a:lvl3pPr algn="r" indent="0" lvl="2" marL="0" marR="0" rtl="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3pPr>
            <a:lvl4pPr algn="r" indent="0" lvl="3" marL="0" marR="0" rtl="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4pPr>
            <a:lvl5pPr algn="r" indent="0" lvl="4" marL="0" marR="0" rtl="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5pPr>
            <a:lvl6pPr algn="r" indent="0" lvl="5" marL="0" marR="0" rtl="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6pPr>
            <a:lvl7pPr algn="r" indent="0" lvl="6" marL="0" marR="0" rtl="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7pPr>
            <a:lvl8pPr algn="r" indent="0" lvl="7" marL="0" marR="0" rtl="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8pPr>
            <a:lvl9pPr algn="r" indent="0" lvl="8" marL="0" marR="0" rtl="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9pPr>
          </a:lstStyle>
          <a:p>
            <a:pPr algn="r" indent="0" lvl="0" marL="0" rtl="0">
              <a:spcBef>
                <a:spcPts val="0"/>
              </a:spcBef>
              <a:spcAft>
                <a:spcPts val="0"/>
              </a:spcAft>
              <a:buNone/>
            </a:pPr>
            <a:fld id="{00000000-1234-1234-1234-123412341234}" type="slidenum">
              <a:rPr lang="es-ES">
                <a:uFillTx/>
              </a:rPr>
              <a:t>‹#›</a:t>
            </a:fld>
            <a:endParaRPr>
              <a:uFillTx/>
            </a:endParaRPr>
          </a:p>
        </p:txBody>
      </p:sp>
    </p:spTree>
  </p:cSld>
  <p:clrMap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ccent1="accent1" accent2="accent2" accent3="accent3" accent4="accent4" accent5="accent5" accent6="accent6" bg1="lt1" bg2="dk2" folHlink="folHlink" hlink="hlink" tx1="dk1" tx2="lt2"/>
  <p:sldLayoutIdLst>
    <p:sldLayoutId r:id="rId1" id="2147483661"/>
    <p:sldLayoutId r:id="rId2" id="2147483662"/>
    <p:sldLayoutId r:id="rId3" id="2147483663"/>
    <p:sldLayoutId r:id="rId4" id="2147483664"/>
    <p:sldLayoutId r:id="rId5" id="2147483665"/>
    <p:sldLayoutId r:id="rId6" id="2147483666"/>
    <p:sldLayoutId r:id="rId7" id="2147483667"/>
    <p:sldLayoutId r:id="rId8" id="2147483668"/>
    <p:sldLayoutId r:id="rId9" id="2147483669"/>
    <p:sldLayoutId r:id="rId10" id="2147483670"/>
    <p:sldLayoutId r:id="rId11" id="2147483671"/>
  </p:sldLayoutIdLst>
  <p:hf dt="0" ftr="0" hdr="0" sldNum="0"/>
  <p:txStyles>
    <p:titleStyle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defPPr algn="l" lvl="0" marR="0" rtl="0">
        <a:lnSpc>
          <a:spcPct val="100000"/>
        </a:lnSpc>
        <a:spcBef>
          <a:spcPts val="0"/>
        </a:spcBef>
        <a:spcAft>
          <a:spcPts val="0"/>
        </a:spcAft>
      </a:defPPr>
      <a:lvl1pPr algn="l" lvl="0" marR="0" rtl="0">
        <a:lnSpc>
          <a:spcPct val="100000"/>
        </a:lnSpc>
        <a:spcBef>
          <a:spcPts val="0"/>
        </a:spcBef>
        <a:spcAft>
          <a:spcPts val="0"/>
        </a:spcAft>
        <a:buClr>
          <a:srgbClr val="000000"/>
        </a:buClr>
        <a:buFont typeface="Arial"/>
        <a:defRPr b="0" cap="none" i="0" strike="noStrike" sz="1400" u="none">
          <a:solidFill>
            <a:srgbClr val="000000"/>
          </a:solidFill>
          <a:uFillTx/>
          <a:latin typeface="Arial"/>
          <a:ea typeface="Arial"/>
          <a:cs typeface="Arial"/>
          <a:sym typeface="Arial"/>
        </a:defRPr>
      </a:lvl1pPr>
      <a:lvl2pPr algn="l" lvl="1" marR="0" rtl="0">
        <a:lnSpc>
          <a:spcPct val="100000"/>
        </a:lnSpc>
        <a:spcBef>
          <a:spcPts val="0"/>
        </a:spcBef>
        <a:spcAft>
          <a:spcPts val="0"/>
        </a:spcAft>
        <a:buClr>
          <a:srgbClr val="000000"/>
        </a:buClr>
        <a:buFont typeface="Arial"/>
        <a:defRPr b="0" cap="none" i="0" strike="noStrike" sz="1400" u="none">
          <a:solidFill>
            <a:srgbClr val="000000"/>
          </a:solidFill>
          <a:uFillTx/>
          <a:latin typeface="Arial"/>
          <a:ea typeface="Arial"/>
          <a:cs typeface="Arial"/>
          <a:sym typeface="Arial"/>
        </a:defRPr>
      </a:lvl2pPr>
      <a:lvl3pPr algn="l" lvl="2" marR="0" rtl="0">
        <a:lnSpc>
          <a:spcPct val="100000"/>
        </a:lnSpc>
        <a:spcBef>
          <a:spcPts val="0"/>
        </a:spcBef>
        <a:spcAft>
          <a:spcPts val="0"/>
        </a:spcAft>
        <a:buClr>
          <a:srgbClr val="000000"/>
        </a:buClr>
        <a:buFont typeface="Arial"/>
        <a:defRPr b="0" cap="none" i="0" strike="noStrike" sz="1400" u="none">
          <a:solidFill>
            <a:srgbClr val="000000"/>
          </a:solidFill>
          <a:uFillTx/>
          <a:latin typeface="Arial"/>
          <a:ea typeface="Arial"/>
          <a:cs typeface="Arial"/>
          <a:sym typeface="Arial"/>
        </a:defRPr>
      </a:lvl3pPr>
      <a:lvl4pPr algn="l" lvl="3" marR="0" rtl="0">
        <a:lnSpc>
          <a:spcPct val="100000"/>
        </a:lnSpc>
        <a:spcBef>
          <a:spcPts val="0"/>
        </a:spcBef>
        <a:spcAft>
          <a:spcPts val="0"/>
        </a:spcAft>
        <a:buClr>
          <a:srgbClr val="000000"/>
        </a:buClr>
        <a:buFont typeface="Arial"/>
        <a:defRPr b="0" cap="none" i="0" strike="noStrike" sz="1400" u="none">
          <a:solidFill>
            <a:srgbClr val="000000"/>
          </a:solidFill>
          <a:uFillTx/>
          <a:latin typeface="Arial"/>
          <a:ea typeface="Arial"/>
          <a:cs typeface="Arial"/>
          <a:sym typeface="Arial"/>
        </a:defRPr>
      </a:lvl4pPr>
      <a:lvl5pPr algn="l" lvl="4" marR="0" rtl="0">
        <a:lnSpc>
          <a:spcPct val="100000"/>
        </a:lnSpc>
        <a:spcBef>
          <a:spcPts val="0"/>
        </a:spcBef>
        <a:spcAft>
          <a:spcPts val="0"/>
        </a:spcAft>
        <a:buClr>
          <a:srgbClr val="000000"/>
        </a:buClr>
        <a:buFont typeface="Arial"/>
        <a:defRPr b="0" cap="none" i="0" strike="noStrike" sz="1400" u="none">
          <a:solidFill>
            <a:srgbClr val="000000"/>
          </a:solidFill>
          <a:uFillTx/>
          <a:latin typeface="Arial"/>
          <a:ea typeface="Arial"/>
          <a:cs typeface="Arial"/>
          <a:sym typeface="Arial"/>
        </a:defRPr>
      </a:lvl5pPr>
      <a:lvl6pPr algn="l" lvl="5" marR="0" rtl="0">
        <a:lnSpc>
          <a:spcPct val="100000"/>
        </a:lnSpc>
        <a:spcBef>
          <a:spcPts val="0"/>
        </a:spcBef>
        <a:spcAft>
          <a:spcPts val="0"/>
        </a:spcAft>
        <a:buClr>
          <a:srgbClr val="000000"/>
        </a:buClr>
        <a:buFont typeface="Arial"/>
        <a:defRPr b="0" cap="none" i="0" strike="noStrike" sz="1400" u="none">
          <a:solidFill>
            <a:srgbClr val="000000"/>
          </a:solidFill>
          <a:uFillTx/>
          <a:latin typeface="Arial"/>
          <a:ea typeface="Arial"/>
          <a:cs typeface="Arial"/>
          <a:sym typeface="Arial"/>
        </a:defRPr>
      </a:lvl6pPr>
      <a:lvl7pPr algn="l" lvl="6" marR="0" rtl="0">
        <a:lnSpc>
          <a:spcPct val="100000"/>
        </a:lnSpc>
        <a:spcBef>
          <a:spcPts val="0"/>
        </a:spcBef>
        <a:spcAft>
          <a:spcPts val="0"/>
        </a:spcAft>
        <a:buClr>
          <a:srgbClr val="000000"/>
        </a:buClr>
        <a:buFont typeface="Arial"/>
        <a:defRPr b="0" cap="none" i="0" strike="noStrike" sz="1400" u="none">
          <a:solidFill>
            <a:srgbClr val="000000"/>
          </a:solidFill>
          <a:uFillTx/>
          <a:latin typeface="Arial"/>
          <a:ea typeface="Arial"/>
          <a:cs typeface="Arial"/>
          <a:sym typeface="Arial"/>
        </a:defRPr>
      </a:lvl7pPr>
      <a:lvl8pPr algn="l" lvl="7" marR="0" rtl="0">
        <a:lnSpc>
          <a:spcPct val="100000"/>
        </a:lnSpc>
        <a:spcBef>
          <a:spcPts val="0"/>
        </a:spcBef>
        <a:spcAft>
          <a:spcPts val="0"/>
        </a:spcAft>
        <a:buClr>
          <a:srgbClr val="000000"/>
        </a:buClr>
        <a:buFont typeface="Arial"/>
        <a:defRPr b="0" cap="none" i="0" strike="noStrike" sz="1400" u="none">
          <a:solidFill>
            <a:srgbClr val="000000"/>
          </a:solidFill>
          <a:uFillTx/>
          <a:latin typeface="Arial"/>
          <a:ea typeface="Arial"/>
          <a:cs typeface="Arial"/>
          <a:sym typeface="Arial"/>
        </a:defRPr>
      </a:lvl8pPr>
      <a:lvl9pPr algn="l" lvl="8" marR="0" rtl="0">
        <a:lnSpc>
          <a:spcPct val="100000"/>
        </a:lnSpc>
        <a:spcBef>
          <a:spcPts val="0"/>
        </a:spcBef>
        <a:spcAft>
          <a:spcPts val="0"/>
        </a:spcAft>
        <a:buClr>
          <a:srgbClr val="000000"/>
        </a:buClr>
        <a:buFont typeface="Arial"/>
        <a:defRPr b="0" cap="none" i="0" strike="noStrike" sz="1400" u="none">
          <a:solidFill>
            <a:srgbClr val="000000"/>
          </a:solidFill>
          <a:uFillTx/>
          <a:latin typeface="Arial"/>
          <a:ea typeface="Arial"/>
          <a:cs typeface="Arial"/>
          <a:sym typeface="Arial"/>
        </a:defRPr>
      </a:lvl9pPr>
    </p:titleStyle>
    <p:bodyStyle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defPPr algn="l" lvl="0" marR="0" rtl="0">
        <a:lnSpc>
          <a:spcPct val="100000"/>
        </a:lnSpc>
        <a:spcBef>
          <a:spcPts val="0"/>
        </a:spcBef>
        <a:spcAft>
          <a:spcPts val="0"/>
        </a:spcAft>
      </a:defPPr>
      <a:lvl1pPr algn="l" lvl="0" marR="0" rtl="0">
        <a:lnSpc>
          <a:spcPct val="100000"/>
        </a:lnSpc>
        <a:spcBef>
          <a:spcPts val="0"/>
        </a:spcBef>
        <a:spcAft>
          <a:spcPts val="0"/>
        </a:spcAft>
        <a:buClr>
          <a:srgbClr val="000000"/>
        </a:buClr>
        <a:buFont typeface="Arial"/>
        <a:defRPr b="0" cap="none" i="0" strike="noStrike" sz="1400" u="none">
          <a:solidFill>
            <a:srgbClr val="000000"/>
          </a:solidFill>
          <a:uFillTx/>
          <a:latin typeface="Arial"/>
          <a:ea typeface="Arial"/>
          <a:cs typeface="Arial"/>
          <a:sym typeface="Arial"/>
        </a:defRPr>
      </a:lvl1pPr>
      <a:lvl2pPr algn="l" lvl="1" marR="0" rtl="0">
        <a:lnSpc>
          <a:spcPct val="100000"/>
        </a:lnSpc>
        <a:spcBef>
          <a:spcPts val="0"/>
        </a:spcBef>
        <a:spcAft>
          <a:spcPts val="0"/>
        </a:spcAft>
        <a:buClr>
          <a:srgbClr val="000000"/>
        </a:buClr>
        <a:buFont typeface="Arial"/>
        <a:defRPr b="0" cap="none" i="0" strike="noStrike" sz="1400" u="none">
          <a:solidFill>
            <a:srgbClr val="000000"/>
          </a:solidFill>
          <a:uFillTx/>
          <a:latin typeface="Arial"/>
          <a:ea typeface="Arial"/>
          <a:cs typeface="Arial"/>
          <a:sym typeface="Arial"/>
        </a:defRPr>
      </a:lvl2pPr>
      <a:lvl3pPr algn="l" lvl="2" marR="0" rtl="0">
        <a:lnSpc>
          <a:spcPct val="100000"/>
        </a:lnSpc>
        <a:spcBef>
          <a:spcPts val="0"/>
        </a:spcBef>
        <a:spcAft>
          <a:spcPts val="0"/>
        </a:spcAft>
        <a:buClr>
          <a:srgbClr val="000000"/>
        </a:buClr>
        <a:buFont typeface="Arial"/>
        <a:defRPr b="0" cap="none" i="0" strike="noStrike" sz="1400" u="none">
          <a:solidFill>
            <a:srgbClr val="000000"/>
          </a:solidFill>
          <a:uFillTx/>
          <a:latin typeface="Arial"/>
          <a:ea typeface="Arial"/>
          <a:cs typeface="Arial"/>
          <a:sym typeface="Arial"/>
        </a:defRPr>
      </a:lvl3pPr>
      <a:lvl4pPr algn="l" lvl="3" marR="0" rtl="0">
        <a:lnSpc>
          <a:spcPct val="100000"/>
        </a:lnSpc>
        <a:spcBef>
          <a:spcPts val="0"/>
        </a:spcBef>
        <a:spcAft>
          <a:spcPts val="0"/>
        </a:spcAft>
        <a:buClr>
          <a:srgbClr val="000000"/>
        </a:buClr>
        <a:buFont typeface="Arial"/>
        <a:defRPr b="0" cap="none" i="0" strike="noStrike" sz="1400" u="none">
          <a:solidFill>
            <a:srgbClr val="000000"/>
          </a:solidFill>
          <a:uFillTx/>
          <a:latin typeface="Arial"/>
          <a:ea typeface="Arial"/>
          <a:cs typeface="Arial"/>
          <a:sym typeface="Arial"/>
        </a:defRPr>
      </a:lvl4pPr>
      <a:lvl5pPr algn="l" lvl="4" marR="0" rtl="0">
        <a:lnSpc>
          <a:spcPct val="100000"/>
        </a:lnSpc>
        <a:spcBef>
          <a:spcPts val="0"/>
        </a:spcBef>
        <a:spcAft>
          <a:spcPts val="0"/>
        </a:spcAft>
        <a:buClr>
          <a:srgbClr val="000000"/>
        </a:buClr>
        <a:buFont typeface="Arial"/>
        <a:defRPr b="0" cap="none" i="0" strike="noStrike" sz="1400" u="none">
          <a:solidFill>
            <a:srgbClr val="000000"/>
          </a:solidFill>
          <a:uFillTx/>
          <a:latin typeface="Arial"/>
          <a:ea typeface="Arial"/>
          <a:cs typeface="Arial"/>
          <a:sym typeface="Arial"/>
        </a:defRPr>
      </a:lvl5pPr>
      <a:lvl6pPr algn="l" lvl="5" marR="0" rtl="0">
        <a:lnSpc>
          <a:spcPct val="100000"/>
        </a:lnSpc>
        <a:spcBef>
          <a:spcPts val="0"/>
        </a:spcBef>
        <a:spcAft>
          <a:spcPts val="0"/>
        </a:spcAft>
        <a:buClr>
          <a:srgbClr val="000000"/>
        </a:buClr>
        <a:buFont typeface="Arial"/>
        <a:defRPr b="0" cap="none" i="0" strike="noStrike" sz="1400" u="none">
          <a:solidFill>
            <a:srgbClr val="000000"/>
          </a:solidFill>
          <a:uFillTx/>
          <a:latin typeface="Arial"/>
          <a:ea typeface="Arial"/>
          <a:cs typeface="Arial"/>
          <a:sym typeface="Arial"/>
        </a:defRPr>
      </a:lvl6pPr>
      <a:lvl7pPr algn="l" lvl="6" marR="0" rtl="0">
        <a:lnSpc>
          <a:spcPct val="100000"/>
        </a:lnSpc>
        <a:spcBef>
          <a:spcPts val="0"/>
        </a:spcBef>
        <a:spcAft>
          <a:spcPts val="0"/>
        </a:spcAft>
        <a:buClr>
          <a:srgbClr val="000000"/>
        </a:buClr>
        <a:buFont typeface="Arial"/>
        <a:defRPr b="0" cap="none" i="0" strike="noStrike" sz="1400" u="none">
          <a:solidFill>
            <a:srgbClr val="000000"/>
          </a:solidFill>
          <a:uFillTx/>
          <a:latin typeface="Arial"/>
          <a:ea typeface="Arial"/>
          <a:cs typeface="Arial"/>
          <a:sym typeface="Arial"/>
        </a:defRPr>
      </a:lvl7pPr>
      <a:lvl8pPr algn="l" lvl="7" marR="0" rtl="0">
        <a:lnSpc>
          <a:spcPct val="100000"/>
        </a:lnSpc>
        <a:spcBef>
          <a:spcPts val="0"/>
        </a:spcBef>
        <a:spcAft>
          <a:spcPts val="0"/>
        </a:spcAft>
        <a:buClr>
          <a:srgbClr val="000000"/>
        </a:buClr>
        <a:buFont typeface="Arial"/>
        <a:defRPr b="0" cap="none" i="0" strike="noStrike" sz="1400" u="none">
          <a:solidFill>
            <a:srgbClr val="000000"/>
          </a:solidFill>
          <a:uFillTx/>
          <a:latin typeface="Arial"/>
          <a:ea typeface="Arial"/>
          <a:cs typeface="Arial"/>
          <a:sym typeface="Arial"/>
        </a:defRPr>
      </a:lvl8pPr>
      <a:lvl9pPr algn="l" lvl="8" marR="0" rtl="0">
        <a:lnSpc>
          <a:spcPct val="100000"/>
        </a:lnSpc>
        <a:spcBef>
          <a:spcPts val="0"/>
        </a:spcBef>
        <a:spcAft>
          <a:spcPts val="0"/>
        </a:spcAft>
        <a:buClr>
          <a:srgbClr val="000000"/>
        </a:buClr>
        <a:buFont typeface="Arial"/>
        <a:defRPr b="0" cap="none" i="0" strike="noStrike" sz="1400" u="none">
          <a:solidFill>
            <a:srgbClr val="000000"/>
          </a:solidFill>
          <a:uFillTx/>
          <a:latin typeface="Arial"/>
          <a:ea typeface="Arial"/>
          <a:cs typeface="Arial"/>
          <a:sym typeface="Arial"/>
        </a:defRPr>
      </a:lvl9pPr>
    </p:bodyStyle>
    <p:otherStyle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defPPr algn="l" lvl="0" marR="0" rtl="0">
        <a:lnSpc>
          <a:spcPct val="100000"/>
        </a:lnSpc>
        <a:spcBef>
          <a:spcPts val="0"/>
        </a:spcBef>
        <a:spcAft>
          <a:spcPts val="0"/>
        </a:spcAft>
      </a:defPPr>
      <a:lvl1pPr algn="l" lvl="0" marR="0" rtl="0">
        <a:lnSpc>
          <a:spcPct val="100000"/>
        </a:lnSpc>
        <a:spcBef>
          <a:spcPts val="0"/>
        </a:spcBef>
        <a:spcAft>
          <a:spcPts val="0"/>
        </a:spcAft>
        <a:buClr>
          <a:srgbClr val="000000"/>
        </a:buClr>
        <a:buFont typeface="Arial"/>
        <a:defRPr b="0" cap="none" i="0" strike="noStrike" sz="1400" u="none">
          <a:solidFill>
            <a:srgbClr val="000000"/>
          </a:solidFill>
          <a:uFillTx/>
          <a:latin typeface="Arial"/>
          <a:ea typeface="Arial"/>
          <a:cs typeface="Arial"/>
          <a:sym typeface="Arial"/>
        </a:defRPr>
      </a:lvl1pPr>
      <a:lvl2pPr algn="l" lvl="1" marR="0" rtl="0">
        <a:lnSpc>
          <a:spcPct val="100000"/>
        </a:lnSpc>
        <a:spcBef>
          <a:spcPts val="0"/>
        </a:spcBef>
        <a:spcAft>
          <a:spcPts val="0"/>
        </a:spcAft>
        <a:buClr>
          <a:srgbClr val="000000"/>
        </a:buClr>
        <a:buFont typeface="Arial"/>
        <a:defRPr b="0" cap="none" i="0" strike="noStrike" sz="1400" u="none">
          <a:solidFill>
            <a:srgbClr val="000000"/>
          </a:solidFill>
          <a:uFillTx/>
          <a:latin typeface="Arial"/>
          <a:ea typeface="Arial"/>
          <a:cs typeface="Arial"/>
          <a:sym typeface="Arial"/>
        </a:defRPr>
      </a:lvl2pPr>
      <a:lvl3pPr algn="l" lvl="2" marR="0" rtl="0">
        <a:lnSpc>
          <a:spcPct val="100000"/>
        </a:lnSpc>
        <a:spcBef>
          <a:spcPts val="0"/>
        </a:spcBef>
        <a:spcAft>
          <a:spcPts val="0"/>
        </a:spcAft>
        <a:buClr>
          <a:srgbClr val="000000"/>
        </a:buClr>
        <a:buFont typeface="Arial"/>
        <a:defRPr b="0" cap="none" i="0" strike="noStrike" sz="1400" u="none">
          <a:solidFill>
            <a:srgbClr val="000000"/>
          </a:solidFill>
          <a:uFillTx/>
          <a:latin typeface="Arial"/>
          <a:ea typeface="Arial"/>
          <a:cs typeface="Arial"/>
          <a:sym typeface="Arial"/>
        </a:defRPr>
      </a:lvl3pPr>
      <a:lvl4pPr algn="l" lvl="3" marR="0" rtl="0">
        <a:lnSpc>
          <a:spcPct val="100000"/>
        </a:lnSpc>
        <a:spcBef>
          <a:spcPts val="0"/>
        </a:spcBef>
        <a:spcAft>
          <a:spcPts val="0"/>
        </a:spcAft>
        <a:buClr>
          <a:srgbClr val="000000"/>
        </a:buClr>
        <a:buFont typeface="Arial"/>
        <a:defRPr b="0" cap="none" i="0" strike="noStrike" sz="1400" u="none">
          <a:solidFill>
            <a:srgbClr val="000000"/>
          </a:solidFill>
          <a:uFillTx/>
          <a:latin typeface="Arial"/>
          <a:ea typeface="Arial"/>
          <a:cs typeface="Arial"/>
          <a:sym typeface="Arial"/>
        </a:defRPr>
      </a:lvl4pPr>
      <a:lvl5pPr algn="l" lvl="4" marR="0" rtl="0">
        <a:lnSpc>
          <a:spcPct val="100000"/>
        </a:lnSpc>
        <a:spcBef>
          <a:spcPts val="0"/>
        </a:spcBef>
        <a:spcAft>
          <a:spcPts val="0"/>
        </a:spcAft>
        <a:buClr>
          <a:srgbClr val="000000"/>
        </a:buClr>
        <a:buFont typeface="Arial"/>
        <a:defRPr b="0" cap="none" i="0" strike="noStrike" sz="1400" u="none">
          <a:solidFill>
            <a:srgbClr val="000000"/>
          </a:solidFill>
          <a:uFillTx/>
          <a:latin typeface="Arial"/>
          <a:ea typeface="Arial"/>
          <a:cs typeface="Arial"/>
          <a:sym typeface="Arial"/>
        </a:defRPr>
      </a:lvl5pPr>
      <a:lvl6pPr algn="l" lvl="5" marR="0" rtl="0">
        <a:lnSpc>
          <a:spcPct val="100000"/>
        </a:lnSpc>
        <a:spcBef>
          <a:spcPts val="0"/>
        </a:spcBef>
        <a:spcAft>
          <a:spcPts val="0"/>
        </a:spcAft>
        <a:buClr>
          <a:srgbClr val="000000"/>
        </a:buClr>
        <a:buFont typeface="Arial"/>
        <a:defRPr b="0" cap="none" i="0" strike="noStrike" sz="1400" u="none">
          <a:solidFill>
            <a:srgbClr val="000000"/>
          </a:solidFill>
          <a:uFillTx/>
          <a:latin typeface="Arial"/>
          <a:ea typeface="Arial"/>
          <a:cs typeface="Arial"/>
          <a:sym typeface="Arial"/>
        </a:defRPr>
      </a:lvl6pPr>
      <a:lvl7pPr algn="l" lvl="6" marR="0" rtl="0">
        <a:lnSpc>
          <a:spcPct val="100000"/>
        </a:lnSpc>
        <a:spcBef>
          <a:spcPts val="0"/>
        </a:spcBef>
        <a:spcAft>
          <a:spcPts val="0"/>
        </a:spcAft>
        <a:buClr>
          <a:srgbClr val="000000"/>
        </a:buClr>
        <a:buFont typeface="Arial"/>
        <a:defRPr b="0" cap="none" i="0" strike="noStrike" sz="1400" u="none">
          <a:solidFill>
            <a:srgbClr val="000000"/>
          </a:solidFill>
          <a:uFillTx/>
          <a:latin typeface="Arial"/>
          <a:ea typeface="Arial"/>
          <a:cs typeface="Arial"/>
          <a:sym typeface="Arial"/>
        </a:defRPr>
      </a:lvl7pPr>
      <a:lvl8pPr algn="l" lvl="7" marR="0" rtl="0">
        <a:lnSpc>
          <a:spcPct val="100000"/>
        </a:lnSpc>
        <a:spcBef>
          <a:spcPts val="0"/>
        </a:spcBef>
        <a:spcAft>
          <a:spcPts val="0"/>
        </a:spcAft>
        <a:buClr>
          <a:srgbClr val="000000"/>
        </a:buClr>
        <a:buFont typeface="Arial"/>
        <a:defRPr b="0" cap="none" i="0" strike="noStrike" sz="1400" u="none">
          <a:solidFill>
            <a:srgbClr val="000000"/>
          </a:solidFill>
          <a:uFillTx/>
          <a:latin typeface="Arial"/>
          <a:ea typeface="Arial"/>
          <a:cs typeface="Arial"/>
          <a:sym typeface="Arial"/>
        </a:defRPr>
      </a:lvl8pPr>
      <a:lvl9pPr algn="l" lvl="8" marR="0" rtl="0">
        <a:lnSpc>
          <a:spcPct val="100000"/>
        </a:lnSpc>
        <a:spcBef>
          <a:spcPts val="0"/>
        </a:spcBef>
        <a:spcAft>
          <a:spcPts val="0"/>
        </a:spcAft>
        <a:buClr>
          <a:srgbClr val="000000"/>
        </a:buClr>
        <a:buFont typeface="Arial"/>
        <a:defRPr b="0" cap="none" i="0" strike="noStrike" sz="1400" u="none">
          <a:solidFill>
            <a:srgbClr val="000000"/>
          </a:solidFill>
          <a:uFillTx/>
          <a:latin typeface="Arial"/>
          <a:ea typeface="Arial"/>
          <a:cs typeface="Arial"/>
          <a:sym typeface="Arial"/>
        </a:defRPr>
      </a:lvl9pPr>
    </p:otherStyle>
  </p:txStyles>
</p:sldMaster>
</file>

<file path=ppt/slideMasters/slideMaster2.xml><?xml version="1.0" encoding="utf-8"?>
<p:sldMaster xmlns:a="http://schemas.openxmlformats.org/drawingml/2006/main" xmlns:p="http://schemas.openxmlformats.org/presentationml/2006/main" xmlns:s="http://schemas.openxmlformats.org/officeDocument/2006/sharedTypes" xmlns:r="http://schemas.openxmlformats.org/officeDocument/2006/relationships">
  <p:cSld>
    <p:bg>
      <p:bgPr>
        <a:solidFill>
          <a:schemeClr val="lt1"/>
        </a:solidFill>
      </p:bgPr>
    </p:bg>
    <p:spTree>
      <p:nvGrp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53" name="Shape 53"/>
        <p:cNvGr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p:nvPr/>
      </p:nvGrpSpPr>
      <p:gr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0" y="0"/>
          <a:ext cx="0" cy="0"/>
          <a:chOff x="0" y="0"/>
          <a:chExt cx="0" cy="0"/>
        </a:xfrm>
      </p:grpSpPr>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54" name="Google Shape;54;p11"/>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type="title"/>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342900" y="366184"/>
            <a:ext cx="6172200" cy="1524000"/>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ctr" anchorCtr="0" bIns="45700" lIns="91425" rIns="91425" spcFirstLastPara="1" tIns="45700" wrap="square">
            <a:normAutofit/>
          </a:bodyPr>
          <a:lstStyle>
            <a:lvl1pPr algn="ctr" lvl="0" marR="0" rtl="0">
              <a:lnSpc>
                <a:spcPct val="100000"/>
              </a:lnSpc>
              <a:spcBef>
                <a:spcPts val="0"/>
              </a:spcBef>
              <a:spcAft>
                <a:spcPts val="0"/>
              </a:spcAft>
              <a:buClr>
                <a:schemeClr val="dk1"/>
              </a:buClr>
              <a:buSzPts val="4400"/>
              <a:buFont typeface="Calibri"/>
              <a:buNone/>
              <a:defRPr b="0" cap="none" i="0" strike="noStrike" sz="4400" u="none">
                <a:solidFill>
                  <a:schemeClr val="dk1"/>
                </a:solidFill>
                <a:uFillTx/>
                <a:latin typeface="Calibri"/>
                <a:ea typeface="Calibri"/>
                <a:cs typeface="Calibri"/>
                <a:sym typeface="Calibri"/>
              </a:defRPr>
            </a:lvl1pPr>
            <a:lvl2pPr algn="l" lvl="1" marR="0" rtl="0">
              <a:lnSpc>
                <a:spcPct val="100000"/>
              </a:lnSpc>
              <a:spcBef>
                <a:spcPts val="0"/>
              </a:spcBef>
              <a:spcAft>
                <a:spcPts val="0"/>
              </a:spcAft>
              <a:buClr>
                <a:srgbClr val="000000"/>
              </a:buClr>
              <a:buSzPts val="1400"/>
              <a:buFont typeface="Arial"/>
              <a:buNone/>
              <a:defRPr b="0" cap="none" i="0" strike="noStrike" sz="1800" u="none">
                <a:solidFill>
                  <a:srgbClr val="000000"/>
                </a:solidFill>
                <a:uFillTx/>
                <a:latin typeface="Arial"/>
                <a:ea typeface="Arial"/>
                <a:cs typeface="Arial"/>
                <a:sym typeface="Arial"/>
              </a:defRPr>
            </a:lvl2pPr>
            <a:lvl3pPr algn="l" lvl="2" marR="0" rtl="0">
              <a:lnSpc>
                <a:spcPct val="100000"/>
              </a:lnSpc>
              <a:spcBef>
                <a:spcPts val="0"/>
              </a:spcBef>
              <a:spcAft>
                <a:spcPts val="0"/>
              </a:spcAft>
              <a:buClr>
                <a:srgbClr val="000000"/>
              </a:buClr>
              <a:buSzPts val="1400"/>
              <a:buFont typeface="Arial"/>
              <a:buNone/>
              <a:defRPr b="0" cap="none" i="0" strike="noStrike" sz="1800" u="none">
                <a:solidFill>
                  <a:srgbClr val="000000"/>
                </a:solidFill>
                <a:uFillTx/>
                <a:latin typeface="Arial"/>
                <a:ea typeface="Arial"/>
                <a:cs typeface="Arial"/>
                <a:sym typeface="Arial"/>
              </a:defRPr>
            </a:lvl3pPr>
            <a:lvl4pPr algn="l" lvl="3" marR="0" rtl="0">
              <a:lnSpc>
                <a:spcPct val="100000"/>
              </a:lnSpc>
              <a:spcBef>
                <a:spcPts val="0"/>
              </a:spcBef>
              <a:spcAft>
                <a:spcPts val="0"/>
              </a:spcAft>
              <a:buClr>
                <a:srgbClr val="000000"/>
              </a:buClr>
              <a:buSzPts val="1400"/>
              <a:buFont typeface="Arial"/>
              <a:buNone/>
              <a:defRPr b="0" cap="none" i="0" strike="noStrike" sz="1800" u="none">
                <a:solidFill>
                  <a:srgbClr val="000000"/>
                </a:solidFill>
                <a:uFillTx/>
                <a:latin typeface="Arial"/>
                <a:ea typeface="Arial"/>
                <a:cs typeface="Arial"/>
                <a:sym typeface="Arial"/>
              </a:defRPr>
            </a:lvl4pPr>
            <a:lvl5pPr algn="l" lvl="4" marR="0" rtl="0">
              <a:lnSpc>
                <a:spcPct val="100000"/>
              </a:lnSpc>
              <a:spcBef>
                <a:spcPts val="0"/>
              </a:spcBef>
              <a:spcAft>
                <a:spcPts val="0"/>
              </a:spcAft>
              <a:buClr>
                <a:srgbClr val="000000"/>
              </a:buClr>
              <a:buSzPts val="1400"/>
              <a:buFont typeface="Arial"/>
              <a:buNone/>
              <a:defRPr b="0" cap="none" i="0" strike="noStrike" sz="1800" u="none">
                <a:solidFill>
                  <a:srgbClr val="000000"/>
                </a:solidFill>
                <a:uFillTx/>
                <a:latin typeface="Arial"/>
                <a:ea typeface="Arial"/>
                <a:cs typeface="Arial"/>
                <a:sym typeface="Arial"/>
              </a:defRPr>
            </a:lvl5pPr>
            <a:lvl6pPr algn="l" lvl="5" marR="0" rtl="0">
              <a:lnSpc>
                <a:spcPct val="100000"/>
              </a:lnSpc>
              <a:spcBef>
                <a:spcPts val="0"/>
              </a:spcBef>
              <a:spcAft>
                <a:spcPts val="0"/>
              </a:spcAft>
              <a:buClr>
                <a:srgbClr val="000000"/>
              </a:buClr>
              <a:buSzPts val="1400"/>
              <a:buFont typeface="Arial"/>
              <a:buNone/>
              <a:defRPr b="0" cap="none" i="0" strike="noStrike" sz="1800" u="none">
                <a:solidFill>
                  <a:srgbClr val="000000"/>
                </a:solidFill>
                <a:uFillTx/>
                <a:latin typeface="Arial"/>
                <a:ea typeface="Arial"/>
                <a:cs typeface="Arial"/>
                <a:sym typeface="Arial"/>
              </a:defRPr>
            </a:lvl6pPr>
            <a:lvl7pPr algn="l" lvl="6" marR="0" rtl="0">
              <a:lnSpc>
                <a:spcPct val="100000"/>
              </a:lnSpc>
              <a:spcBef>
                <a:spcPts val="0"/>
              </a:spcBef>
              <a:spcAft>
                <a:spcPts val="0"/>
              </a:spcAft>
              <a:buClr>
                <a:srgbClr val="000000"/>
              </a:buClr>
              <a:buSzPts val="1400"/>
              <a:buFont typeface="Arial"/>
              <a:buNone/>
              <a:defRPr b="0" cap="none" i="0" strike="noStrike" sz="1800" u="none">
                <a:solidFill>
                  <a:srgbClr val="000000"/>
                </a:solidFill>
                <a:uFillTx/>
                <a:latin typeface="Arial"/>
                <a:ea typeface="Arial"/>
                <a:cs typeface="Arial"/>
                <a:sym typeface="Arial"/>
              </a:defRPr>
            </a:lvl7pPr>
            <a:lvl8pPr algn="l" lvl="7" marR="0" rtl="0">
              <a:lnSpc>
                <a:spcPct val="100000"/>
              </a:lnSpc>
              <a:spcBef>
                <a:spcPts val="0"/>
              </a:spcBef>
              <a:spcAft>
                <a:spcPts val="0"/>
              </a:spcAft>
              <a:buClr>
                <a:srgbClr val="000000"/>
              </a:buClr>
              <a:buSzPts val="1400"/>
              <a:buFont typeface="Arial"/>
              <a:buNone/>
              <a:defRPr b="0" cap="none" i="0" strike="noStrike" sz="1800" u="none">
                <a:solidFill>
                  <a:srgbClr val="000000"/>
                </a:solidFill>
                <a:uFillTx/>
                <a:latin typeface="Arial"/>
                <a:ea typeface="Arial"/>
                <a:cs typeface="Arial"/>
                <a:sym typeface="Arial"/>
              </a:defRPr>
            </a:lvl8pPr>
            <a:lvl9pPr algn="l" lvl="8" marR="0" rtl="0">
              <a:lnSpc>
                <a:spcPct val="100000"/>
              </a:lnSpc>
              <a:spcBef>
                <a:spcPts val="0"/>
              </a:spcBef>
              <a:spcAft>
                <a:spcPts val="0"/>
              </a:spcAft>
              <a:buClr>
                <a:srgbClr val="000000"/>
              </a:buClr>
              <a:buSzPts val="1400"/>
              <a:buFont typeface="Arial"/>
              <a:buNone/>
              <a:defRPr b="0" cap="none" i="0" strike="noStrike" sz="1800" u="none">
                <a:solidFill>
                  <a:srgbClr val="000000"/>
                </a:solidFill>
                <a:uFillTx/>
                <a:latin typeface="Arial"/>
                <a:ea typeface="Arial"/>
                <a:cs typeface="Arial"/>
                <a:sym typeface="Arial"/>
              </a:defRPr>
            </a:lvl9pPr>
          </a:lstStyle>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55" name="Google Shape;55;p11"/>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idx="1" type="body"/>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342900" y="2133601"/>
            <a:ext cx="6172200" cy="6034617"/>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t" anchorCtr="0" bIns="45700" lIns="91425" rIns="91425" spcFirstLastPara="1" tIns="45700" wrap="square">
            <a:normAutofit/>
          </a:bodyPr>
          <a:lstStyle>
            <a:lvl1pPr algn="l" indent="-431800" lvl="0" marL="457200" marR="0" rtl="0">
              <a:lnSpc>
                <a:spcPct val="100000"/>
              </a:lnSpc>
              <a:spcBef>
                <a:spcPts val="640"/>
              </a:spcBef>
              <a:spcAft>
                <a:spcPts val="0"/>
              </a:spcAft>
              <a:buClr>
                <a:schemeClr val="dk1"/>
              </a:buClr>
              <a:buSzPts val="3200"/>
              <a:buFont typeface="Arial"/>
              <a:buChar char="•"/>
              <a:defRPr b="0" cap="none" i="0" strike="noStrike" sz="3200" u="none">
                <a:solidFill>
                  <a:schemeClr val="dk1"/>
                </a:solidFill>
                <a:uFillTx/>
                <a:latin typeface="Calibri"/>
                <a:ea typeface="Calibri"/>
                <a:cs typeface="Calibri"/>
                <a:sym typeface="Calibri"/>
              </a:defRPr>
            </a:lvl1pPr>
            <a:lvl2pPr algn="l" indent="-406400" lvl="1" marL="914400" marR="0" rtl="0">
              <a:lnSpc>
                <a:spcPct val="100000"/>
              </a:lnSpc>
              <a:spcBef>
                <a:spcPts val="560"/>
              </a:spcBef>
              <a:spcAft>
                <a:spcPts val="0"/>
              </a:spcAft>
              <a:buClr>
                <a:schemeClr val="dk1"/>
              </a:buClr>
              <a:buSzPts val="2800"/>
              <a:buFont typeface="Arial"/>
              <a:buChar char="–"/>
              <a:defRPr b="0" cap="none" i="0" strike="noStrike" sz="2800" u="none">
                <a:solidFill>
                  <a:schemeClr val="dk1"/>
                </a:solidFill>
                <a:uFillTx/>
                <a:latin typeface="Calibri"/>
                <a:ea typeface="Calibri"/>
                <a:cs typeface="Calibri"/>
                <a:sym typeface="Calibri"/>
              </a:defRPr>
            </a:lvl2pPr>
            <a:lvl3pPr algn="l" indent="-381000" lvl="2" marL="1371600" marR="0" rtl="0">
              <a:lnSpc>
                <a:spcPct val="100000"/>
              </a:lnSpc>
              <a:spcBef>
                <a:spcPts val="480"/>
              </a:spcBef>
              <a:spcAft>
                <a:spcPts val="0"/>
              </a:spcAft>
              <a:buClr>
                <a:schemeClr val="dk1"/>
              </a:buClr>
              <a:buSzPts val="2400"/>
              <a:buFont typeface="Arial"/>
              <a:buChar char="•"/>
              <a:defRPr b="0" cap="none" i="0" strike="noStrike" sz="2400" u="none">
                <a:solidFill>
                  <a:schemeClr val="dk1"/>
                </a:solidFill>
                <a:uFillTx/>
                <a:latin typeface="Calibri"/>
                <a:ea typeface="Calibri"/>
                <a:cs typeface="Calibri"/>
                <a:sym typeface="Calibri"/>
              </a:defRPr>
            </a:lvl3pPr>
            <a:lvl4pPr algn="l" indent="-355600" lvl="3" marL="1828800" marR="0" rtl="0">
              <a:lnSpc>
                <a:spcPct val="100000"/>
              </a:lnSpc>
              <a:spcBef>
                <a:spcPts val="400"/>
              </a:spcBef>
              <a:spcAft>
                <a:spcPts val="0"/>
              </a:spcAft>
              <a:buClr>
                <a:schemeClr val="dk1"/>
              </a:buClr>
              <a:buSzPts val="2000"/>
              <a:buFont typeface="Arial"/>
              <a:buChar char="–"/>
              <a:defRPr b="0" cap="none" i="0" strike="noStrike" sz="2000" u="none">
                <a:solidFill>
                  <a:schemeClr val="dk1"/>
                </a:solidFill>
                <a:uFillTx/>
                <a:latin typeface="Calibri"/>
                <a:ea typeface="Calibri"/>
                <a:cs typeface="Calibri"/>
                <a:sym typeface="Calibri"/>
              </a:defRPr>
            </a:lvl4pPr>
            <a:lvl5pPr algn="l" indent="-355600" lvl="4" marL="2286000" marR="0" rtl="0">
              <a:lnSpc>
                <a:spcPct val="100000"/>
              </a:lnSpc>
              <a:spcBef>
                <a:spcPts val="400"/>
              </a:spcBef>
              <a:spcAft>
                <a:spcPts val="0"/>
              </a:spcAft>
              <a:buClr>
                <a:schemeClr val="dk1"/>
              </a:buClr>
              <a:buSzPts val="2000"/>
              <a:buFont typeface="Arial"/>
              <a:buChar char="»"/>
              <a:defRPr b="0" cap="none" i="0" strike="noStrike" sz="2000" u="none">
                <a:solidFill>
                  <a:schemeClr val="dk1"/>
                </a:solidFill>
                <a:uFillTx/>
                <a:latin typeface="Calibri"/>
                <a:ea typeface="Calibri"/>
                <a:cs typeface="Calibri"/>
                <a:sym typeface="Calibri"/>
              </a:defRPr>
            </a:lvl5pPr>
            <a:lvl6pPr algn="l" indent="-355600" lvl="5" marL="2743200" marR="0" rtl="0">
              <a:lnSpc>
                <a:spcPct val="100000"/>
              </a:lnSpc>
              <a:spcBef>
                <a:spcPts val="400"/>
              </a:spcBef>
              <a:spcAft>
                <a:spcPts val="0"/>
              </a:spcAft>
              <a:buClr>
                <a:schemeClr val="dk1"/>
              </a:buClr>
              <a:buSzPts val="2000"/>
              <a:buFont typeface="Arial"/>
              <a:buChar char="•"/>
              <a:defRPr b="0" cap="none" i="0" strike="noStrike" sz="2000" u="none">
                <a:solidFill>
                  <a:schemeClr val="dk1"/>
                </a:solidFill>
                <a:uFillTx/>
                <a:latin typeface="Calibri"/>
                <a:ea typeface="Calibri"/>
                <a:cs typeface="Calibri"/>
                <a:sym typeface="Calibri"/>
              </a:defRPr>
            </a:lvl6pPr>
            <a:lvl7pPr algn="l" indent="-355600" lvl="6" marL="3200400" marR="0" rtl="0">
              <a:lnSpc>
                <a:spcPct val="100000"/>
              </a:lnSpc>
              <a:spcBef>
                <a:spcPts val="400"/>
              </a:spcBef>
              <a:spcAft>
                <a:spcPts val="0"/>
              </a:spcAft>
              <a:buClr>
                <a:schemeClr val="dk1"/>
              </a:buClr>
              <a:buSzPts val="2000"/>
              <a:buFont typeface="Arial"/>
              <a:buChar char="•"/>
              <a:defRPr b="0" cap="none" i="0" strike="noStrike" sz="2000" u="none">
                <a:solidFill>
                  <a:schemeClr val="dk1"/>
                </a:solidFill>
                <a:uFillTx/>
                <a:latin typeface="Calibri"/>
                <a:ea typeface="Calibri"/>
                <a:cs typeface="Calibri"/>
                <a:sym typeface="Calibri"/>
              </a:defRPr>
            </a:lvl7pPr>
            <a:lvl8pPr algn="l" indent="-355600" lvl="7" marL="3657600" marR="0" rtl="0">
              <a:lnSpc>
                <a:spcPct val="100000"/>
              </a:lnSpc>
              <a:spcBef>
                <a:spcPts val="400"/>
              </a:spcBef>
              <a:spcAft>
                <a:spcPts val="0"/>
              </a:spcAft>
              <a:buClr>
                <a:schemeClr val="dk1"/>
              </a:buClr>
              <a:buSzPts val="2000"/>
              <a:buFont typeface="Arial"/>
              <a:buChar char="•"/>
              <a:defRPr b="0" cap="none" i="0" strike="noStrike" sz="2000" u="none">
                <a:solidFill>
                  <a:schemeClr val="dk1"/>
                </a:solidFill>
                <a:uFillTx/>
                <a:latin typeface="Calibri"/>
                <a:ea typeface="Calibri"/>
                <a:cs typeface="Calibri"/>
                <a:sym typeface="Calibri"/>
              </a:defRPr>
            </a:lvl8pPr>
            <a:lvl9pPr algn="l" indent="-355600" lvl="8" marL="4114800" marR="0" rtl="0">
              <a:lnSpc>
                <a:spcPct val="100000"/>
              </a:lnSpc>
              <a:spcBef>
                <a:spcPts val="400"/>
              </a:spcBef>
              <a:spcAft>
                <a:spcPts val="0"/>
              </a:spcAft>
              <a:buClr>
                <a:schemeClr val="dk1"/>
              </a:buClr>
              <a:buSzPts val="2000"/>
              <a:buFont typeface="Arial"/>
              <a:buChar char="•"/>
              <a:defRPr b="0" cap="none" i="0" strike="noStrike" sz="2000" u="none">
                <a:solidFill>
                  <a:schemeClr val="dk1"/>
                </a:solidFill>
                <a:uFillTx/>
                <a:latin typeface="Calibri"/>
                <a:ea typeface="Calibri"/>
                <a:cs typeface="Calibri"/>
                <a:sym typeface="Calibri"/>
              </a:defRPr>
            </a:lvl9pPr>
          </a:lstStyle>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56" name="Google Shape;56;p11"/>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idx="10" type="dt"/>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342900" y="8475134"/>
            <a:ext cx="1600200" cy="486833"/>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ctr" anchorCtr="0" bIns="45700" lIns="91425" rIns="91425" spcFirstLastPara="1" tIns="45700" wrap="square">
            <a:noAutofit/>
          </a:bodyPr>
          <a:lstStyle>
            <a:lvl1pPr algn="l" lvl="0" marR="0" rtl="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1pPr>
            <a:lvl2pPr algn="l" lvl="1" marR="0" rtl="0">
              <a:lnSpc>
                <a:spcPct val="100000"/>
              </a:lnSpc>
              <a:spcBef>
                <a:spcPts val="0"/>
              </a:spcBef>
              <a:spcAft>
                <a:spcPts val="0"/>
              </a:spcAft>
              <a:buClr>
                <a:srgbClr val="000000"/>
              </a:buClr>
              <a:buSzPts val="1800"/>
              <a:buFont typeface="Calibri"/>
              <a:buNone/>
              <a:defRPr b="0" cap="none" i="0" strike="noStrike" sz="1800" u="none">
                <a:solidFill>
                  <a:srgbClr val="000000"/>
                </a:solidFill>
                <a:uFillTx/>
                <a:latin typeface="Calibri"/>
                <a:ea typeface="Calibri"/>
                <a:cs typeface="Calibri"/>
                <a:sym typeface="Calibri"/>
              </a:defRPr>
            </a:lvl2pPr>
            <a:lvl3pPr algn="l" lvl="2" marR="0" rtl="0">
              <a:lnSpc>
                <a:spcPct val="100000"/>
              </a:lnSpc>
              <a:spcBef>
                <a:spcPts val="0"/>
              </a:spcBef>
              <a:spcAft>
                <a:spcPts val="0"/>
              </a:spcAft>
              <a:buClr>
                <a:srgbClr val="000000"/>
              </a:buClr>
              <a:buSzPts val="1800"/>
              <a:buFont typeface="Calibri"/>
              <a:buNone/>
              <a:defRPr b="0" cap="none" i="0" strike="noStrike" sz="1800" u="none">
                <a:solidFill>
                  <a:srgbClr val="000000"/>
                </a:solidFill>
                <a:uFillTx/>
                <a:latin typeface="Calibri"/>
                <a:ea typeface="Calibri"/>
                <a:cs typeface="Calibri"/>
                <a:sym typeface="Calibri"/>
              </a:defRPr>
            </a:lvl3pPr>
            <a:lvl4pPr algn="l" lvl="3" marR="0" rtl="0">
              <a:lnSpc>
                <a:spcPct val="100000"/>
              </a:lnSpc>
              <a:spcBef>
                <a:spcPts val="0"/>
              </a:spcBef>
              <a:spcAft>
                <a:spcPts val="0"/>
              </a:spcAft>
              <a:buClr>
                <a:srgbClr val="000000"/>
              </a:buClr>
              <a:buSzPts val="1800"/>
              <a:buFont typeface="Calibri"/>
              <a:buNone/>
              <a:defRPr b="0" cap="none" i="0" strike="noStrike" sz="1800" u="none">
                <a:solidFill>
                  <a:srgbClr val="000000"/>
                </a:solidFill>
                <a:uFillTx/>
                <a:latin typeface="Calibri"/>
                <a:ea typeface="Calibri"/>
                <a:cs typeface="Calibri"/>
                <a:sym typeface="Calibri"/>
              </a:defRPr>
            </a:lvl4pPr>
            <a:lvl5pPr algn="l" lvl="4" marR="0" rtl="0">
              <a:lnSpc>
                <a:spcPct val="100000"/>
              </a:lnSpc>
              <a:spcBef>
                <a:spcPts val="0"/>
              </a:spcBef>
              <a:spcAft>
                <a:spcPts val="0"/>
              </a:spcAft>
              <a:buClr>
                <a:srgbClr val="000000"/>
              </a:buClr>
              <a:buSzPts val="1800"/>
              <a:buFont typeface="Calibri"/>
              <a:buNone/>
              <a:defRPr b="0" cap="none" i="0" strike="noStrike" sz="1800" u="none">
                <a:solidFill>
                  <a:srgbClr val="000000"/>
                </a:solidFill>
                <a:uFillTx/>
                <a:latin typeface="Calibri"/>
                <a:ea typeface="Calibri"/>
                <a:cs typeface="Calibri"/>
                <a:sym typeface="Calibri"/>
              </a:defRPr>
            </a:lvl5pPr>
            <a:lvl6pPr algn="l" lvl="5" marR="0" rtl="0">
              <a:lnSpc>
                <a:spcPct val="100000"/>
              </a:lnSpc>
              <a:spcBef>
                <a:spcPts val="0"/>
              </a:spcBef>
              <a:spcAft>
                <a:spcPts val="0"/>
              </a:spcAft>
              <a:buClr>
                <a:srgbClr val="000000"/>
              </a:buClr>
              <a:buSzPts val="1800"/>
              <a:buFont typeface="Calibri"/>
              <a:buNone/>
              <a:defRPr b="0" cap="none" i="0" strike="noStrike" sz="1800" u="none">
                <a:solidFill>
                  <a:srgbClr val="000000"/>
                </a:solidFill>
                <a:uFillTx/>
                <a:latin typeface="Calibri"/>
                <a:ea typeface="Calibri"/>
                <a:cs typeface="Calibri"/>
                <a:sym typeface="Calibri"/>
              </a:defRPr>
            </a:lvl6pPr>
            <a:lvl7pPr algn="l" lvl="6" marR="0" rtl="0">
              <a:lnSpc>
                <a:spcPct val="100000"/>
              </a:lnSpc>
              <a:spcBef>
                <a:spcPts val="0"/>
              </a:spcBef>
              <a:spcAft>
                <a:spcPts val="0"/>
              </a:spcAft>
              <a:buClr>
                <a:srgbClr val="000000"/>
              </a:buClr>
              <a:buSzPts val="1800"/>
              <a:buFont typeface="Calibri"/>
              <a:buNone/>
              <a:defRPr b="0" cap="none" i="0" strike="noStrike" sz="1800" u="none">
                <a:solidFill>
                  <a:srgbClr val="000000"/>
                </a:solidFill>
                <a:uFillTx/>
                <a:latin typeface="Calibri"/>
                <a:ea typeface="Calibri"/>
                <a:cs typeface="Calibri"/>
                <a:sym typeface="Calibri"/>
              </a:defRPr>
            </a:lvl7pPr>
            <a:lvl8pPr algn="l" lvl="7" marR="0" rtl="0">
              <a:lnSpc>
                <a:spcPct val="100000"/>
              </a:lnSpc>
              <a:spcBef>
                <a:spcPts val="0"/>
              </a:spcBef>
              <a:spcAft>
                <a:spcPts val="0"/>
              </a:spcAft>
              <a:buClr>
                <a:srgbClr val="000000"/>
              </a:buClr>
              <a:buSzPts val="1800"/>
              <a:buFont typeface="Calibri"/>
              <a:buNone/>
              <a:defRPr b="0" cap="none" i="0" strike="noStrike" sz="1800" u="none">
                <a:solidFill>
                  <a:srgbClr val="000000"/>
                </a:solidFill>
                <a:uFillTx/>
                <a:latin typeface="Calibri"/>
                <a:ea typeface="Calibri"/>
                <a:cs typeface="Calibri"/>
                <a:sym typeface="Calibri"/>
              </a:defRPr>
            </a:lvl8pPr>
            <a:lvl9pPr algn="l" lvl="8" marR="0" rtl="0">
              <a:lnSpc>
                <a:spcPct val="100000"/>
              </a:lnSpc>
              <a:spcBef>
                <a:spcPts val="0"/>
              </a:spcBef>
              <a:spcAft>
                <a:spcPts val="0"/>
              </a:spcAft>
              <a:buClr>
                <a:srgbClr val="000000"/>
              </a:buClr>
              <a:buSzPts val="1800"/>
              <a:buFont typeface="Calibri"/>
              <a:buNone/>
              <a:defRPr b="0" cap="none" i="0" strike="noStrike" sz="1800" u="none">
                <a:solidFill>
                  <a:srgbClr val="000000"/>
                </a:solidFill>
                <a:uFillTx/>
                <a:latin typeface="Calibri"/>
                <a:ea typeface="Calibri"/>
                <a:cs typeface="Calibri"/>
                <a:sym typeface="Calibri"/>
              </a:defRPr>
            </a:lvl9pPr>
          </a:lstStyle>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57" name="Google Shape;57;p11"/>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idx="11" type="ftr"/>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2343150" y="8475134"/>
            <a:ext cx="2171700" cy="486833"/>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ctr" anchorCtr="0" bIns="45700" lIns="91425" rIns="91425" spcFirstLastPara="1" tIns="45700" wrap="square">
            <a:noAutofit/>
          </a:bodyPr>
          <a:lstStyle>
            <a:lvl1pPr algn="ctr" lvl="0" marR="0" rtl="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1pPr>
            <a:lvl2pPr algn="l" lvl="1" marR="0" rtl="0">
              <a:lnSpc>
                <a:spcPct val="100000"/>
              </a:lnSpc>
              <a:spcBef>
                <a:spcPts val="0"/>
              </a:spcBef>
              <a:spcAft>
                <a:spcPts val="0"/>
              </a:spcAft>
              <a:buClr>
                <a:srgbClr val="000000"/>
              </a:buClr>
              <a:buSzPts val="1800"/>
              <a:buFont typeface="Calibri"/>
              <a:buNone/>
              <a:defRPr b="0" cap="none" i="0" strike="noStrike" sz="1800" u="none">
                <a:solidFill>
                  <a:srgbClr val="000000"/>
                </a:solidFill>
                <a:uFillTx/>
                <a:latin typeface="Calibri"/>
                <a:ea typeface="Calibri"/>
                <a:cs typeface="Calibri"/>
                <a:sym typeface="Calibri"/>
              </a:defRPr>
            </a:lvl2pPr>
            <a:lvl3pPr algn="l" lvl="2" marR="0" rtl="0">
              <a:lnSpc>
                <a:spcPct val="100000"/>
              </a:lnSpc>
              <a:spcBef>
                <a:spcPts val="0"/>
              </a:spcBef>
              <a:spcAft>
                <a:spcPts val="0"/>
              </a:spcAft>
              <a:buClr>
                <a:srgbClr val="000000"/>
              </a:buClr>
              <a:buSzPts val="1800"/>
              <a:buFont typeface="Calibri"/>
              <a:buNone/>
              <a:defRPr b="0" cap="none" i="0" strike="noStrike" sz="1800" u="none">
                <a:solidFill>
                  <a:srgbClr val="000000"/>
                </a:solidFill>
                <a:uFillTx/>
                <a:latin typeface="Calibri"/>
                <a:ea typeface="Calibri"/>
                <a:cs typeface="Calibri"/>
                <a:sym typeface="Calibri"/>
              </a:defRPr>
            </a:lvl3pPr>
            <a:lvl4pPr algn="l" lvl="3" marR="0" rtl="0">
              <a:lnSpc>
                <a:spcPct val="100000"/>
              </a:lnSpc>
              <a:spcBef>
                <a:spcPts val="0"/>
              </a:spcBef>
              <a:spcAft>
                <a:spcPts val="0"/>
              </a:spcAft>
              <a:buClr>
                <a:srgbClr val="000000"/>
              </a:buClr>
              <a:buSzPts val="1800"/>
              <a:buFont typeface="Calibri"/>
              <a:buNone/>
              <a:defRPr b="0" cap="none" i="0" strike="noStrike" sz="1800" u="none">
                <a:solidFill>
                  <a:srgbClr val="000000"/>
                </a:solidFill>
                <a:uFillTx/>
                <a:latin typeface="Calibri"/>
                <a:ea typeface="Calibri"/>
                <a:cs typeface="Calibri"/>
                <a:sym typeface="Calibri"/>
              </a:defRPr>
            </a:lvl4pPr>
            <a:lvl5pPr algn="l" lvl="4" marR="0" rtl="0">
              <a:lnSpc>
                <a:spcPct val="100000"/>
              </a:lnSpc>
              <a:spcBef>
                <a:spcPts val="0"/>
              </a:spcBef>
              <a:spcAft>
                <a:spcPts val="0"/>
              </a:spcAft>
              <a:buClr>
                <a:srgbClr val="000000"/>
              </a:buClr>
              <a:buSzPts val="1800"/>
              <a:buFont typeface="Calibri"/>
              <a:buNone/>
              <a:defRPr b="0" cap="none" i="0" strike="noStrike" sz="1800" u="none">
                <a:solidFill>
                  <a:srgbClr val="000000"/>
                </a:solidFill>
                <a:uFillTx/>
                <a:latin typeface="Calibri"/>
                <a:ea typeface="Calibri"/>
                <a:cs typeface="Calibri"/>
                <a:sym typeface="Calibri"/>
              </a:defRPr>
            </a:lvl5pPr>
            <a:lvl6pPr algn="l" lvl="5" marR="0" rtl="0">
              <a:lnSpc>
                <a:spcPct val="100000"/>
              </a:lnSpc>
              <a:spcBef>
                <a:spcPts val="0"/>
              </a:spcBef>
              <a:spcAft>
                <a:spcPts val="0"/>
              </a:spcAft>
              <a:buClr>
                <a:srgbClr val="000000"/>
              </a:buClr>
              <a:buSzPts val="1800"/>
              <a:buFont typeface="Calibri"/>
              <a:buNone/>
              <a:defRPr b="0" cap="none" i="0" strike="noStrike" sz="1800" u="none">
                <a:solidFill>
                  <a:srgbClr val="000000"/>
                </a:solidFill>
                <a:uFillTx/>
                <a:latin typeface="Calibri"/>
                <a:ea typeface="Calibri"/>
                <a:cs typeface="Calibri"/>
                <a:sym typeface="Calibri"/>
              </a:defRPr>
            </a:lvl6pPr>
            <a:lvl7pPr algn="l" lvl="6" marR="0" rtl="0">
              <a:lnSpc>
                <a:spcPct val="100000"/>
              </a:lnSpc>
              <a:spcBef>
                <a:spcPts val="0"/>
              </a:spcBef>
              <a:spcAft>
                <a:spcPts val="0"/>
              </a:spcAft>
              <a:buClr>
                <a:srgbClr val="000000"/>
              </a:buClr>
              <a:buSzPts val="1800"/>
              <a:buFont typeface="Calibri"/>
              <a:buNone/>
              <a:defRPr b="0" cap="none" i="0" strike="noStrike" sz="1800" u="none">
                <a:solidFill>
                  <a:srgbClr val="000000"/>
                </a:solidFill>
                <a:uFillTx/>
                <a:latin typeface="Calibri"/>
                <a:ea typeface="Calibri"/>
                <a:cs typeface="Calibri"/>
                <a:sym typeface="Calibri"/>
              </a:defRPr>
            </a:lvl7pPr>
            <a:lvl8pPr algn="l" lvl="7" marR="0" rtl="0">
              <a:lnSpc>
                <a:spcPct val="100000"/>
              </a:lnSpc>
              <a:spcBef>
                <a:spcPts val="0"/>
              </a:spcBef>
              <a:spcAft>
                <a:spcPts val="0"/>
              </a:spcAft>
              <a:buClr>
                <a:srgbClr val="000000"/>
              </a:buClr>
              <a:buSzPts val="1800"/>
              <a:buFont typeface="Calibri"/>
              <a:buNone/>
              <a:defRPr b="0" cap="none" i="0" strike="noStrike" sz="1800" u="none">
                <a:solidFill>
                  <a:srgbClr val="000000"/>
                </a:solidFill>
                <a:uFillTx/>
                <a:latin typeface="Calibri"/>
                <a:ea typeface="Calibri"/>
                <a:cs typeface="Calibri"/>
                <a:sym typeface="Calibri"/>
              </a:defRPr>
            </a:lvl8pPr>
            <a:lvl9pPr algn="l" lvl="8" marR="0" rtl="0">
              <a:lnSpc>
                <a:spcPct val="100000"/>
              </a:lnSpc>
              <a:spcBef>
                <a:spcPts val="0"/>
              </a:spcBef>
              <a:spcAft>
                <a:spcPts val="0"/>
              </a:spcAft>
              <a:buClr>
                <a:srgbClr val="000000"/>
              </a:buClr>
              <a:buSzPts val="1800"/>
              <a:buFont typeface="Calibri"/>
              <a:buNone/>
              <a:defRPr b="0" cap="none" i="0" strike="noStrike" sz="1800" u="none">
                <a:solidFill>
                  <a:srgbClr val="000000"/>
                </a:solidFill>
                <a:uFillTx/>
                <a:latin typeface="Calibri"/>
                <a:ea typeface="Calibri"/>
                <a:cs typeface="Calibri"/>
                <a:sym typeface="Calibri"/>
              </a:defRPr>
            </a:lvl9pPr>
          </a:lstStyle>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58" name="Google Shape;58;p11"/>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idx="12" type="sldNum"/>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4914900" y="8475134"/>
            <a:ext cx="1600200" cy="486833"/>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ctr" anchorCtr="0" bIns="45700" lIns="91425" rIns="91425" spcFirstLastPara="1" tIns="45700" wrap="square">
            <a:noAutofit/>
          </a:bodyPr>
          <a:lstStyle>
            <a:lvl1pPr algn="r" indent="0" lvl="0" marL="0" marR="0" rtl="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1pPr>
            <a:lvl2pPr algn="r" indent="0" lvl="1" marL="0" marR="0" rtl="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2pPr>
            <a:lvl3pPr algn="r" indent="0" lvl="2" marL="0" marR="0" rtl="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3pPr>
            <a:lvl4pPr algn="r" indent="0" lvl="3" marL="0" marR="0" rtl="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4pPr>
            <a:lvl5pPr algn="r" indent="0" lvl="4" marL="0" marR="0" rtl="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5pPr>
            <a:lvl6pPr algn="r" indent="0" lvl="5" marL="0" marR="0" rtl="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6pPr>
            <a:lvl7pPr algn="r" indent="0" lvl="6" marL="0" marR="0" rtl="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7pPr>
            <a:lvl8pPr algn="r" indent="0" lvl="7" marL="0" marR="0" rtl="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8pPr>
            <a:lvl9pPr algn="r" indent="0" lvl="8" marL="0" marR="0" rtl="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9pPr>
          </a:lstStyle>
          <a:p>
            <a:pPr algn="r" indent="0" lvl="0" marL="0" rtl="0">
              <a:spcBef>
                <a:spcPts val="0"/>
              </a:spcBef>
              <a:spcAft>
                <a:spcPts val="0"/>
              </a:spcAft>
              <a:buNone/>
            </a:pPr>
            <a:fld id="{00000000-1234-1234-1234-123412341234}" type="slidenum">
              <a:rPr lang="es-ES">
                <a:uFillTx/>
              </a:rPr>
              <a:t>‹#›</a:t>
            </a:fld>
            <a:endParaRPr>
              <a:uFillTx/>
            </a:endParaRPr>
          </a:p>
        </p:txBody>
      </p:sp>
    </p:spTree>
  </p:cSld>
  <p:clrMap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ccent1="accent1" accent2="accent2" accent3="accent3" accent4="accent4" accent5="accent5" accent6="accent6" bg1="lt1" bg2="dk2" folHlink="folHlink" hlink="hlink" tx1="dk1" tx2="lt2"/>
  <p:sldLayoutIdLst>
    <p:sldLayoutId r:id="rId1" id="2147483673"/>
    <p:sldLayoutId r:id="rId2" id="2147483674"/>
    <p:sldLayoutId r:id="rId3" id="2147483675"/>
    <p:sldLayoutId r:id="rId4" id="2147483676"/>
    <p:sldLayoutId r:id="rId5" id="2147483677"/>
    <p:sldLayoutId r:id="rId6" id="2147483678"/>
    <p:sldLayoutId r:id="rId7" id="2147483679"/>
    <p:sldLayoutId r:id="rId8" id="2147483680"/>
    <p:sldLayoutId r:id="rId9" id="2147483681"/>
    <p:sldLayoutId r:id="rId10" id="2147483682"/>
    <p:sldLayoutId r:id="rId11" id="2147483683"/>
  </p:sldLayoutIdLst>
  <p:hf dt="0" ftr="0" hdr="0" sldNum="0"/>
  <p:txStyles>
    <p:titleStyle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defPPr algn="l" lvl="0" marR="0" rtl="0">
        <a:lnSpc>
          <a:spcPct val="100000"/>
        </a:lnSpc>
        <a:spcBef>
          <a:spcPts val="0"/>
        </a:spcBef>
        <a:spcAft>
          <a:spcPts val="0"/>
        </a:spcAft>
      </a:defPPr>
      <a:lvl1pPr algn="l" lvl="0" marR="0" rtl="0">
        <a:lnSpc>
          <a:spcPct val="100000"/>
        </a:lnSpc>
        <a:spcBef>
          <a:spcPts val="0"/>
        </a:spcBef>
        <a:spcAft>
          <a:spcPts val="0"/>
        </a:spcAft>
        <a:buClr>
          <a:srgbClr val="000000"/>
        </a:buClr>
        <a:buFont typeface="Arial"/>
        <a:defRPr b="0" cap="none" i="0" strike="noStrike" sz="1400" u="none">
          <a:solidFill>
            <a:srgbClr val="000000"/>
          </a:solidFill>
          <a:uFillTx/>
          <a:latin typeface="Arial"/>
          <a:ea typeface="Arial"/>
          <a:cs typeface="Arial"/>
          <a:sym typeface="Arial"/>
        </a:defRPr>
      </a:lvl1pPr>
      <a:lvl2pPr algn="l" lvl="1" marR="0" rtl="0">
        <a:lnSpc>
          <a:spcPct val="100000"/>
        </a:lnSpc>
        <a:spcBef>
          <a:spcPts val="0"/>
        </a:spcBef>
        <a:spcAft>
          <a:spcPts val="0"/>
        </a:spcAft>
        <a:buClr>
          <a:srgbClr val="000000"/>
        </a:buClr>
        <a:buFont typeface="Arial"/>
        <a:defRPr b="0" cap="none" i="0" strike="noStrike" sz="1400" u="none">
          <a:solidFill>
            <a:srgbClr val="000000"/>
          </a:solidFill>
          <a:uFillTx/>
          <a:latin typeface="Arial"/>
          <a:ea typeface="Arial"/>
          <a:cs typeface="Arial"/>
          <a:sym typeface="Arial"/>
        </a:defRPr>
      </a:lvl2pPr>
      <a:lvl3pPr algn="l" lvl="2" marR="0" rtl="0">
        <a:lnSpc>
          <a:spcPct val="100000"/>
        </a:lnSpc>
        <a:spcBef>
          <a:spcPts val="0"/>
        </a:spcBef>
        <a:spcAft>
          <a:spcPts val="0"/>
        </a:spcAft>
        <a:buClr>
          <a:srgbClr val="000000"/>
        </a:buClr>
        <a:buFont typeface="Arial"/>
        <a:defRPr b="0" cap="none" i="0" strike="noStrike" sz="1400" u="none">
          <a:solidFill>
            <a:srgbClr val="000000"/>
          </a:solidFill>
          <a:uFillTx/>
          <a:latin typeface="Arial"/>
          <a:ea typeface="Arial"/>
          <a:cs typeface="Arial"/>
          <a:sym typeface="Arial"/>
        </a:defRPr>
      </a:lvl3pPr>
      <a:lvl4pPr algn="l" lvl="3" marR="0" rtl="0">
        <a:lnSpc>
          <a:spcPct val="100000"/>
        </a:lnSpc>
        <a:spcBef>
          <a:spcPts val="0"/>
        </a:spcBef>
        <a:spcAft>
          <a:spcPts val="0"/>
        </a:spcAft>
        <a:buClr>
          <a:srgbClr val="000000"/>
        </a:buClr>
        <a:buFont typeface="Arial"/>
        <a:defRPr b="0" cap="none" i="0" strike="noStrike" sz="1400" u="none">
          <a:solidFill>
            <a:srgbClr val="000000"/>
          </a:solidFill>
          <a:uFillTx/>
          <a:latin typeface="Arial"/>
          <a:ea typeface="Arial"/>
          <a:cs typeface="Arial"/>
          <a:sym typeface="Arial"/>
        </a:defRPr>
      </a:lvl4pPr>
      <a:lvl5pPr algn="l" lvl="4" marR="0" rtl="0">
        <a:lnSpc>
          <a:spcPct val="100000"/>
        </a:lnSpc>
        <a:spcBef>
          <a:spcPts val="0"/>
        </a:spcBef>
        <a:spcAft>
          <a:spcPts val="0"/>
        </a:spcAft>
        <a:buClr>
          <a:srgbClr val="000000"/>
        </a:buClr>
        <a:buFont typeface="Arial"/>
        <a:defRPr b="0" cap="none" i="0" strike="noStrike" sz="1400" u="none">
          <a:solidFill>
            <a:srgbClr val="000000"/>
          </a:solidFill>
          <a:uFillTx/>
          <a:latin typeface="Arial"/>
          <a:ea typeface="Arial"/>
          <a:cs typeface="Arial"/>
          <a:sym typeface="Arial"/>
        </a:defRPr>
      </a:lvl5pPr>
      <a:lvl6pPr algn="l" lvl="5" marR="0" rtl="0">
        <a:lnSpc>
          <a:spcPct val="100000"/>
        </a:lnSpc>
        <a:spcBef>
          <a:spcPts val="0"/>
        </a:spcBef>
        <a:spcAft>
          <a:spcPts val="0"/>
        </a:spcAft>
        <a:buClr>
          <a:srgbClr val="000000"/>
        </a:buClr>
        <a:buFont typeface="Arial"/>
        <a:defRPr b="0" cap="none" i="0" strike="noStrike" sz="1400" u="none">
          <a:solidFill>
            <a:srgbClr val="000000"/>
          </a:solidFill>
          <a:uFillTx/>
          <a:latin typeface="Arial"/>
          <a:ea typeface="Arial"/>
          <a:cs typeface="Arial"/>
          <a:sym typeface="Arial"/>
        </a:defRPr>
      </a:lvl6pPr>
      <a:lvl7pPr algn="l" lvl="6" marR="0" rtl="0">
        <a:lnSpc>
          <a:spcPct val="100000"/>
        </a:lnSpc>
        <a:spcBef>
          <a:spcPts val="0"/>
        </a:spcBef>
        <a:spcAft>
          <a:spcPts val="0"/>
        </a:spcAft>
        <a:buClr>
          <a:srgbClr val="000000"/>
        </a:buClr>
        <a:buFont typeface="Arial"/>
        <a:defRPr b="0" cap="none" i="0" strike="noStrike" sz="1400" u="none">
          <a:solidFill>
            <a:srgbClr val="000000"/>
          </a:solidFill>
          <a:uFillTx/>
          <a:latin typeface="Arial"/>
          <a:ea typeface="Arial"/>
          <a:cs typeface="Arial"/>
          <a:sym typeface="Arial"/>
        </a:defRPr>
      </a:lvl7pPr>
      <a:lvl8pPr algn="l" lvl="7" marR="0" rtl="0">
        <a:lnSpc>
          <a:spcPct val="100000"/>
        </a:lnSpc>
        <a:spcBef>
          <a:spcPts val="0"/>
        </a:spcBef>
        <a:spcAft>
          <a:spcPts val="0"/>
        </a:spcAft>
        <a:buClr>
          <a:srgbClr val="000000"/>
        </a:buClr>
        <a:buFont typeface="Arial"/>
        <a:defRPr b="0" cap="none" i="0" strike="noStrike" sz="1400" u="none">
          <a:solidFill>
            <a:srgbClr val="000000"/>
          </a:solidFill>
          <a:uFillTx/>
          <a:latin typeface="Arial"/>
          <a:ea typeface="Arial"/>
          <a:cs typeface="Arial"/>
          <a:sym typeface="Arial"/>
        </a:defRPr>
      </a:lvl8pPr>
      <a:lvl9pPr algn="l" lvl="8" marR="0" rtl="0">
        <a:lnSpc>
          <a:spcPct val="100000"/>
        </a:lnSpc>
        <a:spcBef>
          <a:spcPts val="0"/>
        </a:spcBef>
        <a:spcAft>
          <a:spcPts val="0"/>
        </a:spcAft>
        <a:buClr>
          <a:srgbClr val="000000"/>
        </a:buClr>
        <a:buFont typeface="Arial"/>
        <a:defRPr b="0" cap="none" i="0" strike="noStrike" sz="1400" u="none">
          <a:solidFill>
            <a:srgbClr val="000000"/>
          </a:solidFill>
          <a:uFillTx/>
          <a:latin typeface="Arial"/>
          <a:ea typeface="Arial"/>
          <a:cs typeface="Arial"/>
          <a:sym typeface="Arial"/>
        </a:defRPr>
      </a:lvl9pPr>
    </p:titleStyle>
    <p:bodyStyle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defPPr algn="l" lvl="0" marR="0" rtl="0">
        <a:lnSpc>
          <a:spcPct val="100000"/>
        </a:lnSpc>
        <a:spcBef>
          <a:spcPts val="0"/>
        </a:spcBef>
        <a:spcAft>
          <a:spcPts val="0"/>
        </a:spcAft>
      </a:defPPr>
      <a:lvl1pPr algn="l" lvl="0" marR="0" rtl="0">
        <a:lnSpc>
          <a:spcPct val="100000"/>
        </a:lnSpc>
        <a:spcBef>
          <a:spcPts val="0"/>
        </a:spcBef>
        <a:spcAft>
          <a:spcPts val="0"/>
        </a:spcAft>
        <a:buClr>
          <a:srgbClr val="000000"/>
        </a:buClr>
        <a:buFont typeface="Arial"/>
        <a:defRPr b="0" cap="none" i="0" strike="noStrike" sz="1400" u="none">
          <a:solidFill>
            <a:srgbClr val="000000"/>
          </a:solidFill>
          <a:uFillTx/>
          <a:latin typeface="Arial"/>
          <a:ea typeface="Arial"/>
          <a:cs typeface="Arial"/>
          <a:sym typeface="Arial"/>
        </a:defRPr>
      </a:lvl1pPr>
      <a:lvl2pPr algn="l" lvl="1" marR="0" rtl="0">
        <a:lnSpc>
          <a:spcPct val="100000"/>
        </a:lnSpc>
        <a:spcBef>
          <a:spcPts val="0"/>
        </a:spcBef>
        <a:spcAft>
          <a:spcPts val="0"/>
        </a:spcAft>
        <a:buClr>
          <a:srgbClr val="000000"/>
        </a:buClr>
        <a:buFont typeface="Arial"/>
        <a:defRPr b="0" cap="none" i="0" strike="noStrike" sz="1400" u="none">
          <a:solidFill>
            <a:srgbClr val="000000"/>
          </a:solidFill>
          <a:uFillTx/>
          <a:latin typeface="Arial"/>
          <a:ea typeface="Arial"/>
          <a:cs typeface="Arial"/>
          <a:sym typeface="Arial"/>
        </a:defRPr>
      </a:lvl2pPr>
      <a:lvl3pPr algn="l" lvl="2" marR="0" rtl="0">
        <a:lnSpc>
          <a:spcPct val="100000"/>
        </a:lnSpc>
        <a:spcBef>
          <a:spcPts val="0"/>
        </a:spcBef>
        <a:spcAft>
          <a:spcPts val="0"/>
        </a:spcAft>
        <a:buClr>
          <a:srgbClr val="000000"/>
        </a:buClr>
        <a:buFont typeface="Arial"/>
        <a:defRPr b="0" cap="none" i="0" strike="noStrike" sz="1400" u="none">
          <a:solidFill>
            <a:srgbClr val="000000"/>
          </a:solidFill>
          <a:uFillTx/>
          <a:latin typeface="Arial"/>
          <a:ea typeface="Arial"/>
          <a:cs typeface="Arial"/>
          <a:sym typeface="Arial"/>
        </a:defRPr>
      </a:lvl3pPr>
      <a:lvl4pPr algn="l" lvl="3" marR="0" rtl="0">
        <a:lnSpc>
          <a:spcPct val="100000"/>
        </a:lnSpc>
        <a:spcBef>
          <a:spcPts val="0"/>
        </a:spcBef>
        <a:spcAft>
          <a:spcPts val="0"/>
        </a:spcAft>
        <a:buClr>
          <a:srgbClr val="000000"/>
        </a:buClr>
        <a:buFont typeface="Arial"/>
        <a:defRPr b="0" cap="none" i="0" strike="noStrike" sz="1400" u="none">
          <a:solidFill>
            <a:srgbClr val="000000"/>
          </a:solidFill>
          <a:uFillTx/>
          <a:latin typeface="Arial"/>
          <a:ea typeface="Arial"/>
          <a:cs typeface="Arial"/>
          <a:sym typeface="Arial"/>
        </a:defRPr>
      </a:lvl4pPr>
      <a:lvl5pPr algn="l" lvl="4" marR="0" rtl="0">
        <a:lnSpc>
          <a:spcPct val="100000"/>
        </a:lnSpc>
        <a:spcBef>
          <a:spcPts val="0"/>
        </a:spcBef>
        <a:spcAft>
          <a:spcPts val="0"/>
        </a:spcAft>
        <a:buClr>
          <a:srgbClr val="000000"/>
        </a:buClr>
        <a:buFont typeface="Arial"/>
        <a:defRPr b="0" cap="none" i="0" strike="noStrike" sz="1400" u="none">
          <a:solidFill>
            <a:srgbClr val="000000"/>
          </a:solidFill>
          <a:uFillTx/>
          <a:latin typeface="Arial"/>
          <a:ea typeface="Arial"/>
          <a:cs typeface="Arial"/>
          <a:sym typeface="Arial"/>
        </a:defRPr>
      </a:lvl5pPr>
      <a:lvl6pPr algn="l" lvl="5" marR="0" rtl="0">
        <a:lnSpc>
          <a:spcPct val="100000"/>
        </a:lnSpc>
        <a:spcBef>
          <a:spcPts val="0"/>
        </a:spcBef>
        <a:spcAft>
          <a:spcPts val="0"/>
        </a:spcAft>
        <a:buClr>
          <a:srgbClr val="000000"/>
        </a:buClr>
        <a:buFont typeface="Arial"/>
        <a:defRPr b="0" cap="none" i="0" strike="noStrike" sz="1400" u="none">
          <a:solidFill>
            <a:srgbClr val="000000"/>
          </a:solidFill>
          <a:uFillTx/>
          <a:latin typeface="Arial"/>
          <a:ea typeface="Arial"/>
          <a:cs typeface="Arial"/>
          <a:sym typeface="Arial"/>
        </a:defRPr>
      </a:lvl6pPr>
      <a:lvl7pPr algn="l" lvl="6" marR="0" rtl="0">
        <a:lnSpc>
          <a:spcPct val="100000"/>
        </a:lnSpc>
        <a:spcBef>
          <a:spcPts val="0"/>
        </a:spcBef>
        <a:spcAft>
          <a:spcPts val="0"/>
        </a:spcAft>
        <a:buClr>
          <a:srgbClr val="000000"/>
        </a:buClr>
        <a:buFont typeface="Arial"/>
        <a:defRPr b="0" cap="none" i="0" strike="noStrike" sz="1400" u="none">
          <a:solidFill>
            <a:srgbClr val="000000"/>
          </a:solidFill>
          <a:uFillTx/>
          <a:latin typeface="Arial"/>
          <a:ea typeface="Arial"/>
          <a:cs typeface="Arial"/>
          <a:sym typeface="Arial"/>
        </a:defRPr>
      </a:lvl7pPr>
      <a:lvl8pPr algn="l" lvl="7" marR="0" rtl="0">
        <a:lnSpc>
          <a:spcPct val="100000"/>
        </a:lnSpc>
        <a:spcBef>
          <a:spcPts val="0"/>
        </a:spcBef>
        <a:spcAft>
          <a:spcPts val="0"/>
        </a:spcAft>
        <a:buClr>
          <a:srgbClr val="000000"/>
        </a:buClr>
        <a:buFont typeface="Arial"/>
        <a:defRPr b="0" cap="none" i="0" strike="noStrike" sz="1400" u="none">
          <a:solidFill>
            <a:srgbClr val="000000"/>
          </a:solidFill>
          <a:uFillTx/>
          <a:latin typeface="Arial"/>
          <a:ea typeface="Arial"/>
          <a:cs typeface="Arial"/>
          <a:sym typeface="Arial"/>
        </a:defRPr>
      </a:lvl8pPr>
      <a:lvl9pPr algn="l" lvl="8" marR="0" rtl="0">
        <a:lnSpc>
          <a:spcPct val="100000"/>
        </a:lnSpc>
        <a:spcBef>
          <a:spcPts val="0"/>
        </a:spcBef>
        <a:spcAft>
          <a:spcPts val="0"/>
        </a:spcAft>
        <a:buClr>
          <a:srgbClr val="000000"/>
        </a:buClr>
        <a:buFont typeface="Arial"/>
        <a:defRPr b="0" cap="none" i="0" strike="noStrike" sz="1400" u="none">
          <a:solidFill>
            <a:srgbClr val="000000"/>
          </a:solidFill>
          <a:uFillTx/>
          <a:latin typeface="Arial"/>
          <a:ea typeface="Arial"/>
          <a:cs typeface="Arial"/>
          <a:sym typeface="Arial"/>
        </a:defRPr>
      </a:lvl9pPr>
    </p:bodyStyle>
    <p:otherStyle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defPPr algn="l" lvl="0" marR="0" rtl="0">
        <a:lnSpc>
          <a:spcPct val="100000"/>
        </a:lnSpc>
        <a:spcBef>
          <a:spcPts val="0"/>
        </a:spcBef>
        <a:spcAft>
          <a:spcPts val="0"/>
        </a:spcAft>
      </a:defPPr>
      <a:lvl1pPr algn="l" lvl="0" marR="0" rtl="0">
        <a:lnSpc>
          <a:spcPct val="100000"/>
        </a:lnSpc>
        <a:spcBef>
          <a:spcPts val="0"/>
        </a:spcBef>
        <a:spcAft>
          <a:spcPts val="0"/>
        </a:spcAft>
        <a:buClr>
          <a:srgbClr val="000000"/>
        </a:buClr>
        <a:buFont typeface="Arial"/>
        <a:defRPr b="0" cap="none" i="0" strike="noStrike" sz="1400" u="none">
          <a:solidFill>
            <a:srgbClr val="000000"/>
          </a:solidFill>
          <a:uFillTx/>
          <a:latin typeface="Arial"/>
          <a:ea typeface="Arial"/>
          <a:cs typeface="Arial"/>
          <a:sym typeface="Arial"/>
        </a:defRPr>
      </a:lvl1pPr>
      <a:lvl2pPr algn="l" lvl="1" marR="0" rtl="0">
        <a:lnSpc>
          <a:spcPct val="100000"/>
        </a:lnSpc>
        <a:spcBef>
          <a:spcPts val="0"/>
        </a:spcBef>
        <a:spcAft>
          <a:spcPts val="0"/>
        </a:spcAft>
        <a:buClr>
          <a:srgbClr val="000000"/>
        </a:buClr>
        <a:buFont typeface="Arial"/>
        <a:defRPr b="0" cap="none" i="0" strike="noStrike" sz="1400" u="none">
          <a:solidFill>
            <a:srgbClr val="000000"/>
          </a:solidFill>
          <a:uFillTx/>
          <a:latin typeface="Arial"/>
          <a:ea typeface="Arial"/>
          <a:cs typeface="Arial"/>
          <a:sym typeface="Arial"/>
        </a:defRPr>
      </a:lvl2pPr>
      <a:lvl3pPr algn="l" lvl="2" marR="0" rtl="0">
        <a:lnSpc>
          <a:spcPct val="100000"/>
        </a:lnSpc>
        <a:spcBef>
          <a:spcPts val="0"/>
        </a:spcBef>
        <a:spcAft>
          <a:spcPts val="0"/>
        </a:spcAft>
        <a:buClr>
          <a:srgbClr val="000000"/>
        </a:buClr>
        <a:buFont typeface="Arial"/>
        <a:defRPr b="0" cap="none" i="0" strike="noStrike" sz="1400" u="none">
          <a:solidFill>
            <a:srgbClr val="000000"/>
          </a:solidFill>
          <a:uFillTx/>
          <a:latin typeface="Arial"/>
          <a:ea typeface="Arial"/>
          <a:cs typeface="Arial"/>
          <a:sym typeface="Arial"/>
        </a:defRPr>
      </a:lvl3pPr>
      <a:lvl4pPr algn="l" lvl="3" marR="0" rtl="0">
        <a:lnSpc>
          <a:spcPct val="100000"/>
        </a:lnSpc>
        <a:spcBef>
          <a:spcPts val="0"/>
        </a:spcBef>
        <a:spcAft>
          <a:spcPts val="0"/>
        </a:spcAft>
        <a:buClr>
          <a:srgbClr val="000000"/>
        </a:buClr>
        <a:buFont typeface="Arial"/>
        <a:defRPr b="0" cap="none" i="0" strike="noStrike" sz="1400" u="none">
          <a:solidFill>
            <a:srgbClr val="000000"/>
          </a:solidFill>
          <a:uFillTx/>
          <a:latin typeface="Arial"/>
          <a:ea typeface="Arial"/>
          <a:cs typeface="Arial"/>
          <a:sym typeface="Arial"/>
        </a:defRPr>
      </a:lvl4pPr>
      <a:lvl5pPr algn="l" lvl="4" marR="0" rtl="0">
        <a:lnSpc>
          <a:spcPct val="100000"/>
        </a:lnSpc>
        <a:spcBef>
          <a:spcPts val="0"/>
        </a:spcBef>
        <a:spcAft>
          <a:spcPts val="0"/>
        </a:spcAft>
        <a:buClr>
          <a:srgbClr val="000000"/>
        </a:buClr>
        <a:buFont typeface="Arial"/>
        <a:defRPr b="0" cap="none" i="0" strike="noStrike" sz="1400" u="none">
          <a:solidFill>
            <a:srgbClr val="000000"/>
          </a:solidFill>
          <a:uFillTx/>
          <a:latin typeface="Arial"/>
          <a:ea typeface="Arial"/>
          <a:cs typeface="Arial"/>
          <a:sym typeface="Arial"/>
        </a:defRPr>
      </a:lvl5pPr>
      <a:lvl6pPr algn="l" lvl="5" marR="0" rtl="0">
        <a:lnSpc>
          <a:spcPct val="100000"/>
        </a:lnSpc>
        <a:spcBef>
          <a:spcPts val="0"/>
        </a:spcBef>
        <a:spcAft>
          <a:spcPts val="0"/>
        </a:spcAft>
        <a:buClr>
          <a:srgbClr val="000000"/>
        </a:buClr>
        <a:buFont typeface="Arial"/>
        <a:defRPr b="0" cap="none" i="0" strike="noStrike" sz="1400" u="none">
          <a:solidFill>
            <a:srgbClr val="000000"/>
          </a:solidFill>
          <a:uFillTx/>
          <a:latin typeface="Arial"/>
          <a:ea typeface="Arial"/>
          <a:cs typeface="Arial"/>
          <a:sym typeface="Arial"/>
        </a:defRPr>
      </a:lvl6pPr>
      <a:lvl7pPr algn="l" lvl="6" marR="0" rtl="0">
        <a:lnSpc>
          <a:spcPct val="100000"/>
        </a:lnSpc>
        <a:spcBef>
          <a:spcPts val="0"/>
        </a:spcBef>
        <a:spcAft>
          <a:spcPts val="0"/>
        </a:spcAft>
        <a:buClr>
          <a:srgbClr val="000000"/>
        </a:buClr>
        <a:buFont typeface="Arial"/>
        <a:defRPr b="0" cap="none" i="0" strike="noStrike" sz="1400" u="none">
          <a:solidFill>
            <a:srgbClr val="000000"/>
          </a:solidFill>
          <a:uFillTx/>
          <a:latin typeface="Arial"/>
          <a:ea typeface="Arial"/>
          <a:cs typeface="Arial"/>
          <a:sym typeface="Arial"/>
        </a:defRPr>
      </a:lvl7pPr>
      <a:lvl8pPr algn="l" lvl="7" marR="0" rtl="0">
        <a:lnSpc>
          <a:spcPct val="100000"/>
        </a:lnSpc>
        <a:spcBef>
          <a:spcPts val="0"/>
        </a:spcBef>
        <a:spcAft>
          <a:spcPts val="0"/>
        </a:spcAft>
        <a:buClr>
          <a:srgbClr val="000000"/>
        </a:buClr>
        <a:buFont typeface="Arial"/>
        <a:defRPr b="0" cap="none" i="0" strike="noStrike" sz="1400" u="none">
          <a:solidFill>
            <a:srgbClr val="000000"/>
          </a:solidFill>
          <a:uFillTx/>
          <a:latin typeface="Arial"/>
          <a:ea typeface="Arial"/>
          <a:cs typeface="Arial"/>
          <a:sym typeface="Arial"/>
        </a:defRPr>
      </a:lvl8pPr>
      <a:lvl9pPr algn="l" lvl="8" marR="0" rtl="0">
        <a:lnSpc>
          <a:spcPct val="100000"/>
        </a:lnSpc>
        <a:spcBef>
          <a:spcPts val="0"/>
        </a:spcBef>
        <a:spcAft>
          <a:spcPts val="0"/>
        </a:spcAft>
        <a:buClr>
          <a:srgbClr val="000000"/>
        </a:buClr>
        <a:buFont typeface="Arial"/>
        <a:defRPr b="0" cap="none" i="0" strike="noStrike" sz="1400" u="none">
          <a:solidFill>
            <a:srgbClr val="000000"/>
          </a:solidFill>
          <a:uFillTx/>
          <a:latin typeface="Arial"/>
          <a:ea typeface="Arial"/>
          <a:cs typeface="Arial"/>
          <a:sym typeface="Arial"/>
        </a:defRPr>
      </a:lvl9pPr>
    </p:otherStyle>
  </p:txStyles>
</p:sldMaster>
</file>

<file path=ppt/slideMasters/slideMaster3.xml><?xml version="1.0" encoding="utf-8"?>
<p:sldMaster xmlns:a="http://schemas.openxmlformats.org/drawingml/2006/main" xmlns:p="http://schemas.openxmlformats.org/presentationml/2006/main" xmlns:s="http://schemas.openxmlformats.org/officeDocument/2006/sharedTypes" xmlns:r="http://schemas.openxmlformats.org/officeDocument/2006/relationships">
  <p:cSld>
    <p:bg>
      <p:bgPr>
        <a:solidFill>
          <a:schemeClr val="lt1"/>
        </a:solidFill>
      </p:bgPr>
    </p:bg>
    <p:spTree>
      <p:nvGrp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128" name="Shape 128"/>
        <p:cNvGr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p:nvPr/>
      </p:nvGrpSpPr>
      <p:gr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0" y="0"/>
          <a:ext cx="0" cy="0"/>
          <a:chOff x="0" y="0"/>
          <a:chExt cx="0" cy="0"/>
        </a:xfrm>
      </p:grpSpPr>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129" name="Google Shape;129;p15"/>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type="title"/>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342900" y="366184"/>
            <a:ext cx="6172200" cy="1524000"/>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ctr" anchorCtr="0" bIns="45700" lIns="91425" rIns="91425" spcFirstLastPara="1" tIns="45700" wrap="square">
            <a:normAutofit/>
          </a:bodyPr>
          <a:lstStyle>
            <a:lvl1pPr algn="ctr" lvl="0" marR="0" rtl="0">
              <a:lnSpc>
                <a:spcPct val="100000"/>
              </a:lnSpc>
              <a:spcBef>
                <a:spcPts val="0"/>
              </a:spcBef>
              <a:spcAft>
                <a:spcPts val="0"/>
              </a:spcAft>
              <a:buClr>
                <a:schemeClr val="dk1"/>
              </a:buClr>
              <a:buSzPts val="4400"/>
              <a:buFont typeface="Calibri"/>
              <a:buNone/>
              <a:defRPr b="0" cap="none" i="0" strike="noStrike" sz="4400" u="none">
                <a:solidFill>
                  <a:schemeClr val="dk1"/>
                </a:solidFill>
                <a:uFillTx/>
                <a:latin typeface="Calibri"/>
                <a:ea typeface="Calibri"/>
                <a:cs typeface="Calibri"/>
                <a:sym typeface="Calibri"/>
              </a:defRPr>
            </a:lvl1pPr>
            <a:lvl2pPr algn="l" lvl="1" marR="0" rtl="0">
              <a:lnSpc>
                <a:spcPct val="100000"/>
              </a:lnSpc>
              <a:spcBef>
                <a:spcPts val="0"/>
              </a:spcBef>
              <a:spcAft>
                <a:spcPts val="0"/>
              </a:spcAft>
              <a:buClr>
                <a:srgbClr val="000000"/>
              </a:buClr>
              <a:buSzPts val="1400"/>
              <a:buFont typeface="Arial"/>
              <a:buNone/>
              <a:defRPr b="0" cap="none" i="0" strike="noStrike" sz="1800" u="none">
                <a:solidFill>
                  <a:srgbClr val="000000"/>
                </a:solidFill>
                <a:uFillTx/>
                <a:latin typeface="Arial"/>
                <a:ea typeface="Arial"/>
                <a:cs typeface="Arial"/>
                <a:sym typeface="Arial"/>
              </a:defRPr>
            </a:lvl2pPr>
            <a:lvl3pPr algn="l" lvl="2" marR="0" rtl="0">
              <a:lnSpc>
                <a:spcPct val="100000"/>
              </a:lnSpc>
              <a:spcBef>
                <a:spcPts val="0"/>
              </a:spcBef>
              <a:spcAft>
                <a:spcPts val="0"/>
              </a:spcAft>
              <a:buClr>
                <a:srgbClr val="000000"/>
              </a:buClr>
              <a:buSzPts val="1400"/>
              <a:buFont typeface="Arial"/>
              <a:buNone/>
              <a:defRPr b="0" cap="none" i="0" strike="noStrike" sz="1800" u="none">
                <a:solidFill>
                  <a:srgbClr val="000000"/>
                </a:solidFill>
                <a:uFillTx/>
                <a:latin typeface="Arial"/>
                <a:ea typeface="Arial"/>
                <a:cs typeface="Arial"/>
                <a:sym typeface="Arial"/>
              </a:defRPr>
            </a:lvl3pPr>
            <a:lvl4pPr algn="l" lvl="3" marR="0" rtl="0">
              <a:lnSpc>
                <a:spcPct val="100000"/>
              </a:lnSpc>
              <a:spcBef>
                <a:spcPts val="0"/>
              </a:spcBef>
              <a:spcAft>
                <a:spcPts val="0"/>
              </a:spcAft>
              <a:buClr>
                <a:srgbClr val="000000"/>
              </a:buClr>
              <a:buSzPts val="1400"/>
              <a:buFont typeface="Arial"/>
              <a:buNone/>
              <a:defRPr b="0" cap="none" i="0" strike="noStrike" sz="1800" u="none">
                <a:solidFill>
                  <a:srgbClr val="000000"/>
                </a:solidFill>
                <a:uFillTx/>
                <a:latin typeface="Arial"/>
                <a:ea typeface="Arial"/>
                <a:cs typeface="Arial"/>
                <a:sym typeface="Arial"/>
              </a:defRPr>
            </a:lvl4pPr>
            <a:lvl5pPr algn="l" lvl="4" marR="0" rtl="0">
              <a:lnSpc>
                <a:spcPct val="100000"/>
              </a:lnSpc>
              <a:spcBef>
                <a:spcPts val="0"/>
              </a:spcBef>
              <a:spcAft>
                <a:spcPts val="0"/>
              </a:spcAft>
              <a:buClr>
                <a:srgbClr val="000000"/>
              </a:buClr>
              <a:buSzPts val="1400"/>
              <a:buFont typeface="Arial"/>
              <a:buNone/>
              <a:defRPr b="0" cap="none" i="0" strike="noStrike" sz="1800" u="none">
                <a:solidFill>
                  <a:srgbClr val="000000"/>
                </a:solidFill>
                <a:uFillTx/>
                <a:latin typeface="Arial"/>
                <a:ea typeface="Arial"/>
                <a:cs typeface="Arial"/>
                <a:sym typeface="Arial"/>
              </a:defRPr>
            </a:lvl5pPr>
            <a:lvl6pPr algn="l" lvl="5" marR="0" rtl="0">
              <a:lnSpc>
                <a:spcPct val="100000"/>
              </a:lnSpc>
              <a:spcBef>
                <a:spcPts val="0"/>
              </a:spcBef>
              <a:spcAft>
                <a:spcPts val="0"/>
              </a:spcAft>
              <a:buClr>
                <a:srgbClr val="000000"/>
              </a:buClr>
              <a:buSzPts val="1400"/>
              <a:buFont typeface="Arial"/>
              <a:buNone/>
              <a:defRPr b="0" cap="none" i="0" strike="noStrike" sz="1800" u="none">
                <a:solidFill>
                  <a:srgbClr val="000000"/>
                </a:solidFill>
                <a:uFillTx/>
                <a:latin typeface="Arial"/>
                <a:ea typeface="Arial"/>
                <a:cs typeface="Arial"/>
                <a:sym typeface="Arial"/>
              </a:defRPr>
            </a:lvl6pPr>
            <a:lvl7pPr algn="l" lvl="6" marR="0" rtl="0">
              <a:lnSpc>
                <a:spcPct val="100000"/>
              </a:lnSpc>
              <a:spcBef>
                <a:spcPts val="0"/>
              </a:spcBef>
              <a:spcAft>
                <a:spcPts val="0"/>
              </a:spcAft>
              <a:buClr>
                <a:srgbClr val="000000"/>
              </a:buClr>
              <a:buSzPts val="1400"/>
              <a:buFont typeface="Arial"/>
              <a:buNone/>
              <a:defRPr b="0" cap="none" i="0" strike="noStrike" sz="1800" u="none">
                <a:solidFill>
                  <a:srgbClr val="000000"/>
                </a:solidFill>
                <a:uFillTx/>
                <a:latin typeface="Arial"/>
                <a:ea typeface="Arial"/>
                <a:cs typeface="Arial"/>
                <a:sym typeface="Arial"/>
              </a:defRPr>
            </a:lvl7pPr>
            <a:lvl8pPr algn="l" lvl="7" marR="0" rtl="0">
              <a:lnSpc>
                <a:spcPct val="100000"/>
              </a:lnSpc>
              <a:spcBef>
                <a:spcPts val="0"/>
              </a:spcBef>
              <a:spcAft>
                <a:spcPts val="0"/>
              </a:spcAft>
              <a:buClr>
                <a:srgbClr val="000000"/>
              </a:buClr>
              <a:buSzPts val="1400"/>
              <a:buFont typeface="Arial"/>
              <a:buNone/>
              <a:defRPr b="0" cap="none" i="0" strike="noStrike" sz="1800" u="none">
                <a:solidFill>
                  <a:srgbClr val="000000"/>
                </a:solidFill>
                <a:uFillTx/>
                <a:latin typeface="Arial"/>
                <a:ea typeface="Arial"/>
                <a:cs typeface="Arial"/>
                <a:sym typeface="Arial"/>
              </a:defRPr>
            </a:lvl8pPr>
            <a:lvl9pPr algn="l" lvl="8" marR="0" rtl="0">
              <a:lnSpc>
                <a:spcPct val="100000"/>
              </a:lnSpc>
              <a:spcBef>
                <a:spcPts val="0"/>
              </a:spcBef>
              <a:spcAft>
                <a:spcPts val="0"/>
              </a:spcAft>
              <a:buClr>
                <a:srgbClr val="000000"/>
              </a:buClr>
              <a:buSzPts val="1400"/>
              <a:buFont typeface="Arial"/>
              <a:buNone/>
              <a:defRPr b="0" cap="none" i="0" strike="noStrike" sz="1800" u="none">
                <a:solidFill>
                  <a:srgbClr val="000000"/>
                </a:solidFill>
                <a:uFillTx/>
                <a:latin typeface="Arial"/>
                <a:ea typeface="Arial"/>
                <a:cs typeface="Arial"/>
                <a:sym typeface="Arial"/>
              </a:defRPr>
            </a:lvl9pPr>
          </a:lstStyle>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130" name="Google Shape;130;p15"/>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idx="1" type="body"/>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342900" y="2133601"/>
            <a:ext cx="6172200" cy="6034617"/>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t" anchorCtr="0" bIns="45700" lIns="91425" rIns="91425" spcFirstLastPara="1" tIns="45700" wrap="square">
            <a:normAutofit/>
          </a:bodyPr>
          <a:lstStyle>
            <a:lvl1pPr algn="l" indent="-431800" lvl="0" marL="457200" marR="0" rtl="0">
              <a:lnSpc>
                <a:spcPct val="100000"/>
              </a:lnSpc>
              <a:spcBef>
                <a:spcPts val="640"/>
              </a:spcBef>
              <a:spcAft>
                <a:spcPts val="0"/>
              </a:spcAft>
              <a:buClr>
                <a:schemeClr val="dk1"/>
              </a:buClr>
              <a:buSzPts val="3200"/>
              <a:buFont typeface="Arial"/>
              <a:buChar char="•"/>
              <a:defRPr b="0" cap="none" i="0" strike="noStrike" sz="3200" u="none">
                <a:solidFill>
                  <a:schemeClr val="dk1"/>
                </a:solidFill>
                <a:uFillTx/>
                <a:latin typeface="Calibri"/>
                <a:ea typeface="Calibri"/>
                <a:cs typeface="Calibri"/>
                <a:sym typeface="Calibri"/>
              </a:defRPr>
            </a:lvl1pPr>
            <a:lvl2pPr algn="l" indent="-406400" lvl="1" marL="914400" marR="0" rtl="0">
              <a:lnSpc>
                <a:spcPct val="100000"/>
              </a:lnSpc>
              <a:spcBef>
                <a:spcPts val="560"/>
              </a:spcBef>
              <a:spcAft>
                <a:spcPts val="0"/>
              </a:spcAft>
              <a:buClr>
                <a:schemeClr val="dk1"/>
              </a:buClr>
              <a:buSzPts val="2800"/>
              <a:buFont typeface="Arial"/>
              <a:buChar char="–"/>
              <a:defRPr b="0" cap="none" i="0" strike="noStrike" sz="2800" u="none">
                <a:solidFill>
                  <a:schemeClr val="dk1"/>
                </a:solidFill>
                <a:uFillTx/>
                <a:latin typeface="Calibri"/>
                <a:ea typeface="Calibri"/>
                <a:cs typeface="Calibri"/>
                <a:sym typeface="Calibri"/>
              </a:defRPr>
            </a:lvl2pPr>
            <a:lvl3pPr algn="l" indent="-381000" lvl="2" marL="1371600" marR="0" rtl="0">
              <a:lnSpc>
                <a:spcPct val="100000"/>
              </a:lnSpc>
              <a:spcBef>
                <a:spcPts val="480"/>
              </a:spcBef>
              <a:spcAft>
                <a:spcPts val="0"/>
              </a:spcAft>
              <a:buClr>
                <a:schemeClr val="dk1"/>
              </a:buClr>
              <a:buSzPts val="2400"/>
              <a:buFont typeface="Arial"/>
              <a:buChar char="•"/>
              <a:defRPr b="0" cap="none" i="0" strike="noStrike" sz="2400" u="none">
                <a:solidFill>
                  <a:schemeClr val="dk1"/>
                </a:solidFill>
                <a:uFillTx/>
                <a:latin typeface="Calibri"/>
                <a:ea typeface="Calibri"/>
                <a:cs typeface="Calibri"/>
                <a:sym typeface="Calibri"/>
              </a:defRPr>
            </a:lvl3pPr>
            <a:lvl4pPr algn="l" indent="-355600" lvl="3" marL="1828800" marR="0" rtl="0">
              <a:lnSpc>
                <a:spcPct val="100000"/>
              </a:lnSpc>
              <a:spcBef>
                <a:spcPts val="400"/>
              </a:spcBef>
              <a:spcAft>
                <a:spcPts val="0"/>
              </a:spcAft>
              <a:buClr>
                <a:schemeClr val="dk1"/>
              </a:buClr>
              <a:buSzPts val="2000"/>
              <a:buFont typeface="Arial"/>
              <a:buChar char="–"/>
              <a:defRPr b="0" cap="none" i="0" strike="noStrike" sz="2000" u="none">
                <a:solidFill>
                  <a:schemeClr val="dk1"/>
                </a:solidFill>
                <a:uFillTx/>
                <a:latin typeface="Calibri"/>
                <a:ea typeface="Calibri"/>
                <a:cs typeface="Calibri"/>
                <a:sym typeface="Calibri"/>
              </a:defRPr>
            </a:lvl4pPr>
            <a:lvl5pPr algn="l" indent="-355600" lvl="4" marL="2286000" marR="0" rtl="0">
              <a:lnSpc>
                <a:spcPct val="100000"/>
              </a:lnSpc>
              <a:spcBef>
                <a:spcPts val="400"/>
              </a:spcBef>
              <a:spcAft>
                <a:spcPts val="0"/>
              </a:spcAft>
              <a:buClr>
                <a:schemeClr val="dk1"/>
              </a:buClr>
              <a:buSzPts val="2000"/>
              <a:buFont typeface="Arial"/>
              <a:buChar char="»"/>
              <a:defRPr b="0" cap="none" i="0" strike="noStrike" sz="2000" u="none">
                <a:solidFill>
                  <a:schemeClr val="dk1"/>
                </a:solidFill>
                <a:uFillTx/>
                <a:latin typeface="Calibri"/>
                <a:ea typeface="Calibri"/>
                <a:cs typeface="Calibri"/>
                <a:sym typeface="Calibri"/>
              </a:defRPr>
            </a:lvl5pPr>
            <a:lvl6pPr algn="l" indent="-355600" lvl="5" marL="2743200" marR="0" rtl="0">
              <a:lnSpc>
                <a:spcPct val="100000"/>
              </a:lnSpc>
              <a:spcBef>
                <a:spcPts val="400"/>
              </a:spcBef>
              <a:spcAft>
                <a:spcPts val="0"/>
              </a:spcAft>
              <a:buClr>
                <a:schemeClr val="dk1"/>
              </a:buClr>
              <a:buSzPts val="2000"/>
              <a:buFont typeface="Arial"/>
              <a:buChar char="•"/>
              <a:defRPr b="0" cap="none" i="0" strike="noStrike" sz="2000" u="none">
                <a:solidFill>
                  <a:schemeClr val="dk1"/>
                </a:solidFill>
                <a:uFillTx/>
                <a:latin typeface="Calibri"/>
                <a:ea typeface="Calibri"/>
                <a:cs typeface="Calibri"/>
                <a:sym typeface="Calibri"/>
              </a:defRPr>
            </a:lvl6pPr>
            <a:lvl7pPr algn="l" indent="-355600" lvl="6" marL="3200400" marR="0" rtl="0">
              <a:lnSpc>
                <a:spcPct val="100000"/>
              </a:lnSpc>
              <a:spcBef>
                <a:spcPts val="400"/>
              </a:spcBef>
              <a:spcAft>
                <a:spcPts val="0"/>
              </a:spcAft>
              <a:buClr>
                <a:schemeClr val="dk1"/>
              </a:buClr>
              <a:buSzPts val="2000"/>
              <a:buFont typeface="Arial"/>
              <a:buChar char="•"/>
              <a:defRPr b="0" cap="none" i="0" strike="noStrike" sz="2000" u="none">
                <a:solidFill>
                  <a:schemeClr val="dk1"/>
                </a:solidFill>
                <a:uFillTx/>
                <a:latin typeface="Calibri"/>
                <a:ea typeface="Calibri"/>
                <a:cs typeface="Calibri"/>
                <a:sym typeface="Calibri"/>
              </a:defRPr>
            </a:lvl7pPr>
            <a:lvl8pPr algn="l" indent="-355600" lvl="7" marL="3657600" marR="0" rtl="0">
              <a:lnSpc>
                <a:spcPct val="100000"/>
              </a:lnSpc>
              <a:spcBef>
                <a:spcPts val="400"/>
              </a:spcBef>
              <a:spcAft>
                <a:spcPts val="0"/>
              </a:spcAft>
              <a:buClr>
                <a:schemeClr val="dk1"/>
              </a:buClr>
              <a:buSzPts val="2000"/>
              <a:buFont typeface="Arial"/>
              <a:buChar char="•"/>
              <a:defRPr b="0" cap="none" i="0" strike="noStrike" sz="2000" u="none">
                <a:solidFill>
                  <a:schemeClr val="dk1"/>
                </a:solidFill>
                <a:uFillTx/>
                <a:latin typeface="Calibri"/>
                <a:ea typeface="Calibri"/>
                <a:cs typeface="Calibri"/>
                <a:sym typeface="Calibri"/>
              </a:defRPr>
            </a:lvl8pPr>
            <a:lvl9pPr algn="l" indent="-355600" lvl="8" marL="4114800" marR="0" rtl="0">
              <a:lnSpc>
                <a:spcPct val="100000"/>
              </a:lnSpc>
              <a:spcBef>
                <a:spcPts val="400"/>
              </a:spcBef>
              <a:spcAft>
                <a:spcPts val="0"/>
              </a:spcAft>
              <a:buClr>
                <a:schemeClr val="dk1"/>
              </a:buClr>
              <a:buSzPts val="2000"/>
              <a:buFont typeface="Arial"/>
              <a:buChar char="•"/>
              <a:defRPr b="0" cap="none" i="0" strike="noStrike" sz="2000" u="none">
                <a:solidFill>
                  <a:schemeClr val="dk1"/>
                </a:solidFill>
                <a:uFillTx/>
                <a:latin typeface="Calibri"/>
                <a:ea typeface="Calibri"/>
                <a:cs typeface="Calibri"/>
                <a:sym typeface="Calibri"/>
              </a:defRPr>
            </a:lvl9pPr>
          </a:lstStyle>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131" name="Google Shape;131;p15"/>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idx="10" type="dt"/>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342900" y="8475134"/>
            <a:ext cx="1600200" cy="486833"/>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ctr" anchorCtr="0" bIns="45700" lIns="91425" rIns="91425" spcFirstLastPara="1" tIns="45700" wrap="square">
            <a:noAutofit/>
          </a:bodyPr>
          <a:lstStyle>
            <a:lvl1pPr algn="l" lvl="0" marR="0" rtl="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1pPr>
            <a:lvl2pPr algn="l" lvl="1" marR="0" rtl="0">
              <a:lnSpc>
                <a:spcPct val="100000"/>
              </a:lnSpc>
              <a:spcBef>
                <a:spcPts val="0"/>
              </a:spcBef>
              <a:spcAft>
                <a:spcPts val="0"/>
              </a:spcAft>
              <a:buClr>
                <a:srgbClr val="000000"/>
              </a:buClr>
              <a:buSzPts val="1800"/>
              <a:buFont typeface="Calibri"/>
              <a:buNone/>
              <a:defRPr b="0" cap="none" i="0" strike="noStrike" sz="1800" u="none">
                <a:solidFill>
                  <a:srgbClr val="000000"/>
                </a:solidFill>
                <a:uFillTx/>
                <a:latin typeface="Calibri"/>
                <a:ea typeface="Calibri"/>
                <a:cs typeface="Calibri"/>
                <a:sym typeface="Calibri"/>
              </a:defRPr>
            </a:lvl2pPr>
            <a:lvl3pPr algn="l" lvl="2" marR="0" rtl="0">
              <a:lnSpc>
                <a:spcPct val="100000"/>
              </a:lnSpc>
              <a:spcBef>
                <a:spcPts val="0"/>
              </a:spcBef>
              <a:spcAft>
                <a:spcPts val="0"/>
              </a:spcAft>
              <a:buClr>
                <a:srgbClr val="000000"/>
              </a:buClr>
              <a:buSzPts val="1800"/>
              <a:buFont typeface="Calibri"/>
              <a:buNone/>
              <a:defRPr b="0" cap="none" i="0" strike="noStrike" sz="1800" u="none">
                <a:solidFill>
                  <a:srgbClr val="000000"/>
                </a:solidFill>
                <a:uFillTx/>
                <a:latin typeface="Calibri"/>
                <a:ea typeface="Calibri"/>
                <a:cs typeface="Calibri"/>
                <a:sym typeface="Calibri"/>
              </a:defRPr>
            </a:lvl3pPr>
            <a:lvl4pPr algn="l" lvl="3" marR="0" rtl="0">
              <a:lnSpc>
                <a:spcPct val="100000"/>
              </a:lnSpc>
              <a:spcBef>
                <a:spcPts val="0"/>
              </a:spcBef>
              <a:spcAft>
                <a:spcPts val="0"/>
              </a:spcAft>
              <a:buClr>
                <a:srgbClr val="000000"/>
              </a:buClr>
              <a:buSzPts val="1800"/>
              <a:buFont typeface="Calibri"/>
              <a:buNone/>
              <a:defRPr b="0" cap="none" i="0" strike="noStrike" sz="1800" u="none">
                <a:solidFill>
                  <a:srgbClr val="000000"/>
                </a:solidFill>
                <a:uFillTx/>
                <a:latin typeface="Calibri"/>
                <a:ea typeface="Calibri"/>
                <a:cs typeface="Calibri"/>
                <a:sym typeface="Calibri"/>
              </a:defRPr>
            </a:lvl4pPr>
            <a:lvl5pPr algn="l" lvl="4" marR="0" rtl="0">
              <a:lnSpc>
                <a:spcPct val="100000"/>
              </a:lnSpc>
              <a:spcBef>
                <a:spcPts val="0"/>
              </a:spcBef>
              <a:spcAft>
                <a:spcPts val="0"/>
              </a:spcAft>
              <a:buClr>
                <a:srgbClr val="000000"/>
              </a:buClr>
              <a:buSzPts val="1800"/>
              <a:buFont typeface="Calibri"/>
              <a:buNone/>
              <a:defRPr b="0" cap="none" i="0" strike="noStrike" sz="1800" u="none">
                <a:solidFill>
                  <a:srgbClr val="000000"/>
                </a:solidFill>
                <a:uFillTx/>
                <a:latin typeface="Calibri"/>
                <a:ea typeface="Calibri"/>
                <a:cs typeface="Calibri"/>
                <a:sym typeface="Calibri"/>
              </a:defRPr>
            </a:lvl5pPr>
            <a:lvl6pPr algn="l" lvl="5" marR="0" rtl="0">
              <a:lnSpc>
                <a:spcPct val="100000"/>
              </a:lnSpc>
              <a:spcBef>
                <a:spcPts val="0"/>
              </a:spcBef>
              <a:spcAft>
                <a:spcPts val="0"/>
              </a:spcAft>
              <a:buClr>
                <a:srgbClr val="000000"/>
              </a:buClr>
              <a:buSzPts val="1800"/>
              <a:buFont typeface="Calibri"/>
              <a:buNone/>
              <a:defRPr b="0" cap="none" i="0" strike="noStrike" sz="1800" u="none">
                <a:solidFill>
                  <a:srgbClr val="000000"/>
                </a:solidFill>
                <a:uFillTx/>
                <a:latin typeface="Calibri"/>
                <a:ea typeface="Calibri"/>
                <a:cs typeface="Calibri"/>
                <a:sym typeface="Calibri"/>
              </a:defRPr>
            </a:lvl6pPr>
            <a:lvl7pPr algn="l" lvl="6" marR="0" rtl="0">
              <a:lnSpc>
                <a:spcPct val="100000"/>
              </a:lnSpc>
              <a:spcBef>
                <a:spcPts val="0"/>
              </a:spcBef>
              <a:spcAft>
                <a:spcPts val="0"/>
              </a:spcAft>
              <a:buClr>
                <a:srgbClr val="000000"/>
              </a:buClr>
              <a:buSzPts val="1800"/>
              <a:buFont typeface="Calibri"/>
              <a:buNone/>
              <a:defRPr b="0" cap="none" i="0" strike="noStrike" sz="1800" u="none">
                <a:solidFill>
                  <a:srgbClr val="000000"/>
                </a:solidFill>
                <a:uFillTx/>
                <a:latin typeface="Calibri"/>
                <a:ea typeface="Calibri"/>
                <a:cs typeface="Calibri"/>
                <a:sym typeface="Calibri"/>
              </a:defRPr>
            </a:lvl7pPr>
            <a:lvl8pPr algn="l" lvl="7" marR="0" rtl="0">
              <a:lnSpc>
                <a:spcPct val="100000"/>
              </a:lnSpc>
              <a:spcBef>
                <a:spcPts val="0"/>
              </a:spcBef>
              <a:spcAft>
                <a:spcPts val="0"/>
              </a:spcAft>
              <a:buClr>
                <a:srgbClr val="000000"/>
              </a:buClr>
              <a:buSzPts val="1800"/>
              <a:buFont typeface="Calibri"/>
              <a:buNone/>
              <a:defRPr b="0" cap="none" i="0" strike="noStrike" sz="1800" u="none">
                <a:solidFill>
                  <a:srgbClr val="000000"/>
                </a:solidFill>
                <a:uFillTx/>
                <a:latin typeface="Calibri"/>
                <a:ea typeface="Calibri"/>
                <a:cs typeface="Calibri"/>
                <a:sym typeface="Calibri"/>
              </a:defRPr>
            </a:lvl8pPr>
            <a:lvl9pPr algn="l" lvl="8" marR="0" rtl="0">
              <a:lnSpc>
                <a:spcPct val="100000"/>
              </a:lnSpc>
              <a:spcBef>
                <a:spcPts val="0"/>
              </a:spcBef>
              <a:spcAft>
                <a:spcPts val="0"/>
              </a:spcAft>
              <a:buClr>
                <a:srgbClr val="000000"/>
              </a:buClr>
              <a:buSzPts val="1800"/>
              <a:buFont typeface="Calibri"/>
              <a:buNone/>
              <a:defRPr b="0" cap="none" i="0" strike="noStrike" sz="1800" u="none">
                <a:solidFill>
                  <a:srgbClr val="000000"/>
                </a:solidFill>
                <a:uFillTx/>
                <a:latin typeface="Calibri"/>
                <a:ea typeface="Calibri"/>
                <a:cs typeface="Calibri"/>
                <a:sym typeface="Calibri"/>
              </a:defRPr>
            </a:lvl9pPr>
          </a:lstStyle>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132" name="Google Shape;132;p15"/>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idx="11" type="ftr"/>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2343150" y="8475134"/>
            <a:ext cx="2171700" cy="486833"/>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ctr" anchorCtr="0" bIns="45700" lIns="91425" rIns="91425" spcFirstLastPara="1" tIns="45700" wrap="square">
            <a:noAutofit/>
          </a:bodyPr>
          <a:lstStyle>
            <a:lvl1pPr algn="ctr" lvl="0" marR="0" rtl="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1pPr>
            <a:lvl2pPr algn="l" lvl="1" marR="0" rtl="0">
              <a:lnSpc>
                <a:spcPct val="100000"/>
              </a:lnSpc>
              <a:spcBef>
                <a:spcPts val="0"/>
              </a:spcBef>
              <a:spcAft>
                <a:spcPts val="0"/>
              </a:spcAft>
              <a:buClr>
                <a:srgbClr val="000000"/>
              </a:buClr>
              <a:buSzPts val="1800"/>
              <a:buFont typeface="Calibri"/>
              <a:buNone/>
              <a:defRPr b="0" cap="none" i="0" strike="noStrike" sz="1800" u="none">
                <a:solidFill>
                  <a:srgbClr val="000000"/>
                </a:solidFill>
                <a:uFillTx/>
                <a:latin typeface="Calibri"/>
                <a:ea typeface="Calibri"/>
                <a:cs typeface="Calibri"/>
                <a:sym typeface="Calibri"/>
              </a:defRPr>
            </a:lvl2pPr>
            <a:lvl3pPr algn="l" lvl="2" marR="0" rtl="0">
              <a:lnSpc>
                <a:spcPct val="100000"/>
              </a:lnSpc>
              <a:spcBef>
                <a:spcPts val="0"/>
              </a:spcBef>
              <a:spcAft>
                <a:spcPts val="0"/>
              </a:spcAft>
              <a:buClr>
                <a:srgbClr val="000000"/>
              </a:buClr>
              <a:buSzPts val="1800"/>
              <a:buFont typeface="Calibri"/>
              <a:buNone/>
              <a:defRPr b="0" cap="none" i="0" strike="noStrike" sz="1800" u="none">
                <a:solidFill>
                  <a:srgbClr val="000000"/>
                </a:solidFill>
                <a:uFillTx/>
                <a:latin typeface="Calibri"/>
                <a:ea typeface="Calibri"/>
                <a:cs typeface="Calibri"/>
                <a:sym typeface="Calibri"/>
              </a:defRPr>
            </a:lvl3pPr>
            <a:lvl4pPr algn="l" lvl="3" marR="0" rtl="0">
              <a:lnSpc>
                <a:spcPct val="100000"/>
              </a:lnSpc>
              <a:spcBef>
                <a:spcPts val="0"/>
              </a:spcBef>
              <a:spcAft>
                <a:spcPts val="0"/>
              </a:spcAft>
              <a:buClr>
                <a:srgbClr val="000000"/>
              </a:buClr>
              <a:buSzPts val="1800"/>
              <a:buFont typeface="Calibri"/>
              <a:buNone/>
              <a:defRPr b="0" cap="none" i="0" strike="noStrike" sz="1800" u="none">
                <a:solidFill>
                  <a:srgbClr val="000000"/>
                </a:solidFill>
                <a:uFillTx/>
                <a:latin typeface="Calibri"/>
                <a:ea typeface="Calibri"/>
                <a:cs typeface="Calibri"/>
                <a:sym typeface="Calibri"/>
              </a:defRPr>
            </a:lvl4pPr>
            <a:lvl5pPr algn="l" lvl="4" marR="0" rtl="0">
              <a:lnSpc>
                <a:spcPct val="100000"/>
              </a:lnSpc>
              <a:spcBef>
                <a:spcPts val="0"/>
              </a:spcBef>
              <a:spcAft>
                <a:spcPts val="0"/>
              </a:spcAft>
              <a:buClr>
                <a:srgbClr val="000000"/>
              </a:buClr>
              <a:buSzPts val="1800"/>
              <a:buFont typeface="Calibri"/>
              <a:buNone/>
              <a:defRPr b="0" cap="none" i="0" strike="noStrike" sz="1800" u="none">
                <a:solidFill>
                  <a:srgbClr val="000000"/>
                </a:solidFill>
                <a:uFillTx/>
                <a:latin typeface="Calibri"/>
                <a:ea typeface="Calibri"/>
                <a:cs typeface="Calibri"/>
                <a:sym typeface="Calibri"/>
              </a:defRPr>
            </a:lvl5pPr>
            <a:lvl6pPr algn="l" lvl="5" marR="0" rtl="0">
              <a:lnSpc>
                <a:spcPct val="100000"/>
              </a:lnSpc>
              <a:spcBef>
                <a:spcPts val="0"/>
              </a:spcBef>
              <a:spcAft>
                <a:spcPts val="0"/>
              </a:spcAft>
              <a:buClr>
                <a:srgbClr val="000000"/>
              </a:buClr>
              <a:buSzPts val="1800"/>
              <a:buFont typeface="Calibri"/>
              <a:buNone/>
              <a:defRPr b="0" cap="none" i="0" strike="noStrike" sz="1800" u="none">
                <a:solidFill>
                  <a:srgbClr val="000000"/>
                </a:solidFill>
                <a:uFillTx/>
                <a:latin typeface="Calibri"/>
                <a:ea typeface="Calibri"/>
                <a:cs typeface="Calibri"/>
                <a:sym typeface="Calibri"/>
              </a:defRPr>
            </a:lvl6pPr>
            <a:lvl7pPr algn="l" lvl="6" marR="0" rtl="0">
              <a:lnSpc>
                <a:spcPct val="100000"/>
              </a:lnSpc>
              <a:spcBef>
                <a:spcPts val="0"/>
              </a:spcBef>
              <a:spcAft>
                <a:spcPts val="0"/>
              </a:spcAft>
              <a:buClr>
                <a:srgbClr val="000000"/>
              </a:buClr>
              <a:buSzPts val="1800"/>
              <a:buFont typeface="Calibri"/>
              <a:buNone/>
              <a:defRPr b="0" cap="none" i="0" strike="noStrike" sz="1800" u="none">
                <a:solidFill>
                  <a:srgbClr val="000000"/>
                </a:solidFill>
                <a:uFillTx/>
                <a:latin typeface="Calibri"/>
                <a:ea typeface="Calibri"/>
                <a:cs typeface="Calibri"/>
                <a:sym typeface="Calibri"/>
              </a:defRPr>
            </a:lvl7pPr>
            <a:lvl8pPr algn="l" lvl="7" marR="0" rtl="0">
              <a:lnSpc>
                <a:spcPct val="100000"/>
              </a:lnSpc>
              <a:spcBef>
                <a:spcPts val="0"/>
              </a:spcBef>
              <a:spcAft>
                <a:spcPts val="0"/>
              </a:spcAft>
              <a:buClr>
                <a:srgbClr val="000000"/>
              </a:buClr>
              <a:buSzPts val="1800"/>
              <a:buFont typeface="Calibri"/>
              <a:buNone/>
              <a:defRPr b="0" cap="none" i="0" strike="noStrike" sz="1800" u="none">
                <a:solidFill>
                  <a:srgbClr val="000000"/>
                </a:solidFill>
                <a:uFillTx/>
                <a:latin typeface="Calibri"/>
                <a:ea typeface="Calibri"/>
                <a:cs typeface="Calibri"/>
                <a:sym typeface="Calibri"/>
              </a:defRPr>
            </a:lvl8pPr>
            <a:lvl9pPr algn="l" lvl="8" marR="0" rtl="0">
              <a:lnSpc>
                <a:spcPct val="100000"/>
              </a:lnSpc>
              <a:spcBef>
                <a:spcPts val="0"/>
              </a:spcBef>
              <a:spcAft>
                <a:spcPts val="0"/>
              </a:spcAft>
              <a:buClr>
                <a:srgbClr val="000000"/>
              </a:buClr>
              <a:buSzPts val="1800"/>
              <a:buFont typeface="Calibri"/>
              <a:buNone/>
              <a:defRPr b="0" cap="none" i="0" strike="noStrike" sz="1800" u="none">
                <a:solidFill>
                  <a:srgbClr val="000000"/>
                </a:solidFill>
                <a:uFillTx/>
                <a:latin typeface="Calibri"/>
                <a:ea typeface="Calibri"/>
                <a:cs typeface="Calibri"/>
                <a:sym typeface="Calibri"/>
              </a:defRPr>
            </a:lvl9pPr>
          </a:lstStyle>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133" name="Google Shape;133;p15"/>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ph idx="12" type="sldNum"/>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4914900" y="8475134"/>
            <a:ext cx="1600200" cy="486833"/>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ctr" anchorCtr="0" bIns="45700" lIns="91425" rIns="91425" spcFirstLastPara="1" tIns="45700" wrap="square">
            <a:noAutofit/>
          </a:bodyPr>
          <a:lstStyle>
            <a:lvl1pPr algn="r" indent="0" lvl="0" marL="0" marR="0" rtl="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1pPr>
            <a:lvl2pPr algn="r" indent="0" lvl="1" marL="0" marR="0" rtl="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2pPr>
            <a:lvl3pPr algn="r" indent="0" lvl="2" marL="0" marR="0" rtl="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3pPr>
            <a:lvl4pPr algn="r" indent="0" lvl="3" marL="0" marR="0" rtl="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4pPr>
            <a:lvl5pPr algn="r" indent="0" lvl="4" marL="0" marR="0" rtl="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5pPr>
            <a:lvl6pPr algn="r" indent="0" lvl="5" marL="0" marR="0" rtl="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6pPr>
            <a:lvl7pPr algn="r" indent="0" lvl="6" marL="0" marR="0" rtl="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7pPr>
            <a:lvl8pPr algn="r" indent="0" lvl="7" marL="0" marR="0" rtl="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8pPr>
            <a:lvl9pPr algn="r" indent="0" lvl="8" marL="0" marR="0" rtl="0">
              <a:lnSpc>
                <a:spcPct val="100000"/>
              </a:lnSpc>
              <a:spcBef>
                <a:spcPts val="0"/>
              </a:spcBef>
              <a:spcAft>
                <a:spcPts val="0"/>
              </a:spcAft>
              <a:buClr>
                <a:srgbClr val="888888"/>
              </a:buClr>
              <a:buSzPts val="1200"/>
              <a:buFont typeface="Calibri"/>
              <a:buNone/>
              <a:defRPr b="0" cap="none" i="0" strike="noStrike" sz="1200" u="none">
                <a:solidFill>
                  <a:srgbClr val="888888"/>
                </a:solidFill>
                <a:uFillTx/>
                <a:latin typeface="Calibri"/>
                <a:ea typeface="Calibri"/>
                <a:cs typeface="Calibri"/>
                <a:sym typeface="Calibri"/>
              </a:defRPr>
            </a:lvl9pPr>
          </a:lstStyle>
          <a:p>
            <a:pPr algn="r" indent="0" lvl="0" marL="0" rtl="0">
              <a:spcBef>
                <a:spcPts val="0"/>
              </a:spcBef>
              <a:spcAft>
                <a:spcPts val="0"/>
              </a:spcAft>
              <a:buNone/>
            </a:pPr>
            <a:fld id="{00000000-1234-1234-1234-123412341234}" type="slidenum">
              <a:rPr lang="es-ES">
                <a:uFillTx/>
              </a:rPr>
              <a:t>‹#›</a:t>
            </a:fld>
            <a:endParaRPr>
              <a:uFillTx/>
            </a:endParaRPr>
          </a:p>
        </p:txBody>
      </p:sp>
    </p:spTree>
  </p:cSld>
  <p:clrMap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ccent1="accent1" accent2="accent2" accent3="accent3" accent4="accent4" accent5="accent5" accent6="accent6" bg1="lt1" bg2="dk2" folHlink="folHlink" hlink="hlink" tx1="dk1" tx2="lt2"/>
  <p:sldLayoutIdLst>
    <p:sldLayoutId r:id="rId1" id="2147483697"/>
    <p:sldLayoutId r:id="rId2" id="2147483698"/>
    <p:sldLayoutId r:id="rId3" id="2147483699"/>
    <p:sldLayoutId r:id="rId4" id="2147483700"/>
    <p:sldLayoutId r:id="rId5" id="2147483701"/>
    <p:sldLayoutId r:id="rId6" id="2147483702"/>
    <p:sldLayoutId r:id="rId7" id="2147483703"/>
    <p:sldLayoutId r:id="rId8" id="2147483704"/>
    <p:sldLayoutId r:id="rId9" id="2147483705"/>
    <p:sldLayoutId r:id="rId10" id="2147483706"/>
    <p:sldLayoutId r:id="rId11" id="2147483707"/>
  </p:sldLayoutIdLst>
  <p:hf dt="0" ftr="0" hdr="0" sldNum="0"/>
  <p:txStyles>
    <p:titleStyle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defPPr algn="l" lvl="0" marR="0" rtl="0">
        <a:lnSpc>
          <a:spcPct val="100000"/>
        </a:lnSpc>
        <a:spcBef>
          <a:spcPts val="0"/>
        </a:spcBef>
        <a:spcAft>
          <a:spcPts val="0"/>
        </a:spcAft>
      </a:defPPr>
      <a:lvl1pPr algn="l" lvl="0" marR="0" rtl="0">
        <a:lnSpc>
          <a:spcPct val="100000"/>
        </a:lnSpc>
        <a:spcBef>
          <a:spcPts val="0"/>
        </a:spcBef>
        <a:spcAft>
          <a:spcPts val="0"/>
        </a:spcAft>
        <a:buClr>
          <a:srgbClr val="000000"/>
        </a:buClr>
        <a:buFont typeface="Arial"/>
        <a:defRPr b="0" cap="none" i="0" strike="noStrike" sz="1400" u="none">
          <a:solidFill>
            <a:srgbClr val="000000"/>
          </a:solidFill>
          <a:uFillTx/>
          <a:latin typeface="Arial"/>
          <a:ea typeface="Arial"/>
          <a:cs typeface="Arial"/>
          <a:sym typeface="Arial"/>
        </a:defRPr>
      </a:lvl1pPr>
      <a:lvl2pPr algn="l" lvl="1" marR="0" rtl="0">
        <a:lnSpc>
          <a:spcPct val="100000"/>
        </a:lnSpc>
        <a:spcBef>
          <a:spcPts val="0"/>
        </a:spcBef>
        <a:spcAft>
          <a:spcPts val="0"/>
        </a:spcAft>
        <a:buClr>
          <a:srgbClr val="000000"/>
        </a:buClr>
        <a:buFont typeface="Arial"/>
        <a:defRPr b="0" cap="none" i="0" strike="noStrike" sz="1400" u="none">
          <a:solidFill>
            <a:srgbClr val="000000"/>
          </a:solidFill>
          <a:uFillTx/>
          <a:latin typeface="Arial"/>
          <a:ea typeface="Arial"/>
          <a:cs typeface="Arial"/>
          <a:sym typeface="Arial"/>
        </a:defRPr>
      </a:lvl2pPr>
      <a:lvl3pPr algn="l" lvl="2" marR="0" rtl="0">
        <a:lnSpc>
          <a:spcPct val="100000"/>
        </a:lnSpc>
        <a:spcBef>
          <a:spcPts val="0"/>
        </a:spcBef>
        <a:spcAft>
          <a:spcPts val="0"/>
        </a:spcAft>
        <a:buClr>
          <a:srgbClr val="000000"/>
        </a:buClr>
        <a:buFont typeface="Arial"/>
        <a:defRPr b="0" cap="none" i="0" strike="noStrike" sz="1400" u="none">
          <a:solidFill>
            <a:srgbClr val="000000"/>
          </a:solidFill>
          <a:uFillTx/>
          <a:latin typeface="Arial"/>
          <a:ea typeface="Arial"/>
          <a:cs typeface="Arial"/>
          <a:sym typeface="Arial"/>
        </a:defRPr>
      </a:lvl3pPr>
      <a:lvl4pPr algn="l" lvl="3" marR="0" rtl="0">
        <a:lnSpc>
          <a:spcPct val="100000"/>
        </a:lnSpc>
        <a:spcBef>
          <a:spcPts val="0"/>
        </a:spcBef>
        <a:spcAft>
          <a:spcPts val="0"/>
        </a:spcAft>
        <a:buClr>
          <a:srgbClr val="000000"/>
        </a:buClr>
        <a:buFont typeface="Arial"/>
        <a:defRPr b="0" cap="none" i="0" strike="noStrike" sz="1400" u="none">
          <a:solidFill>
            <a:srgbClr val="000000"/>
          </a:solidFill>
          <a:uFillTx/>
          <a:latin typeface="Arial"/>
          <a:ea typeface="Arial"/>
          <a:cs typeface="Arial"/>
          <a:sym typeface="Arial"/>
        </a:defRPr>
      </a:lvl4pPr>
      <a:lvl5pPr algn="l" lvl="4" marR="0" rtl="0">
        <a:lnSpc>
          <a:spcPct val="100000"/>
        </a:lnSpc>
        <a:spcBef>
          <a:spcPts val="0"/>
        </a:spcBef>
        <a:spcAft>
          <a:spcPts val="0"/>
        </a:spcAft>
        <a:buClr>
          <a:srgbClr val="000000"/>
        </a:buClr>
        <a:buFont typeface="Arial"/>
        <a:defRPr b="0" cap="none" i="0" strike="noStrike" sz="1400" u="none">
          <a:solidFill>
            <a:srgbClr val="000000"/>
          </a:solidFill>
          <a:uFillTx/>
          <a:latin typeface="Arial"/>
          <a:ea typeface="Arial"/>
          <a:cs typeface="Arial"/>
          <a:sym typeface="Arial"/>
        </a:defRPr>
      </a:lvl5pPr>
      <a:lvl6pPr algn="l" lvl="5" marR="0" rtl="0">
        <a:lnSpc>
          <a:spcPct val="100000"/>
        </a:lnSpc>
        <a:spcBef>
          <a:spcPts val="0"/>
        </a:spcBef>
        <a:spcAft>
          <a:spcPts val="0"/>
        </a:spcAft>
        <a:buClr>
          <a:srgbClr val="000000"/>
        </a:buClr>
        <a:buFont typeface="Arial"/>
        <a:defRPr b="0" cap="none" i="0" strike="noStrike" sz="1400" u="none">
          <a:solidFill>
            <a:srgbClr val="000000"/>
          </a:solidFill>
          <a:uFillTx/>
          <a:latin typeface="Arial"/>
          <a:ea typeface="Arial"/>
          <a:cs typeface="Arial"/>
          <a:sym typeface="Arial"/>
        </a:defRPr>
      </a:lvl6pPr>
      <a:lvl7pPr algn="l" lvl="6" marR="0" rtl="0">
        <a:lnSpc>
          <a:spcPct val="100000"/>
        </a:lnSpc>
        <a:spcBef>
          <a:spcPts val="0"/>
        </a:spcBef>
        <a:spcAft>
          <a:spcPts val="0"/>
        </a:spcAft>
        <a:buClr>
          <a:srgbClr val="000000"/>
        </a:buClr>
        <a:buFont typeface="Arial"/>
        <a:defRPr b="0" cap="none" i="0" strike="noStrike" sz="1400" u="none">
          <a:solidFill>
            <a:srgbClr val="000000"/>
          </a:solidFill>
          <a:uFillTx/>
          <a:latin typeface="Arial"/>
          <a:ea typeface="Arial"/>
          <a:cs typeface="Arial"/>
          <a:sym typeface="Arial"/>
        </a:defRPr>
      </a:lvl7pPr>
      <a:lvl8pPr algn="l" lvl="7" marR="0" rtl="0">
        <a:lnSpc>
          <a:spcPct val="100000"/>
        </a:lnSpc>
        <a:spcBef>
          <a:spcPts val="0"/>
        </a:spcBef>
        <a:spcAft>
          <a:spcPts val="0"/>
        </a:spcAft>
        <a:buClr>
          <a:srgbClr val="000000"/>
        </a:buClr>
        <a:buFont typeface="Arial"/>
        <a:defRPr b="0" cap="none" i="0" strike="noStrike" sz="1400" u="none">
          <a:solidFill>
            <a:srgbClr val="000000"/>
          </a:solidFill>
          <a:uFillTx/>
          <a:latin typeface="Arial"/>
          <a:ea typeface="Arial"/>
          <a:cs typeface="Arial"/>
          <a:sym typeface="Arial"/>
        </a:defRPr>
      </a:lvl8pPr>
      <a:lvl9pPr algn="l" lvl="8" marR="0" rtl="0">
        <a:lnSpc>
          <a:spcPct val="100000"/>
        </a:lnSpc>
        <a:spcBef>
          <a:spcPts val="0"/>
        </a:spcBef>
        <a:spcAft>
          <a:spcPts val="0"/>
        </a:spcAft>
        <a:buClr>
          <a:srgbClr val="000000"/>
        </a:buClr>
        <a:buFont typeface="Arial"/>
        <a:defRPr b="0" cap="none" i="0" strike="noStrike" sz="1400" u="none">
          <a:solidFill>
            <a:srgbClr val="000000"/>
          </a:solidFill>
          <a:uFillTx/>
          <a:latin typeface="Arial"/>
          <a:ea typeface="Arial"/>
          <a:cs typeface="Arial"/>
          <a:sym typeface="Arial"/>
        </a:defRPr>
      </a:lvl9pPr>
    </p:titleStyle>
    <p:bodyStyle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defPPr algn="l" lvl="0" marR="0" rtl="0">
        <a:lnSpc>
          <a:spcPct val="100000"/>
        </a:lnSpc>
        <a:spcBef>
          <a:spcPts val="0"/>
        </a:spcBef>
        <a:spcAft>
          <a:spcPts val="0"/>
        </a:spcAft>
      </a:defPPr>
      <a:lvl1pPr algn="l" lvl="0" marR="0" rtl="0">
        <a:lnSpc>
          <a:spcPct val="100000"/>
        </a:lnSpc>
        <a:spcBef>
          <a:spcPts val="0"/>
        </a:spcBef>
        <a:spcAft>
          <a:spcPts val="0"/>
        </a:spcAft>
        <a:buClr>
          <a:srgbClr val="000000"/>
        </a:buClr>
        <a:buFont typeface="Arial"/>
        <a:defRPr b="0" cap="none" i="0" strike="noStrike" sz="1400" u="none">
          <a:solidFill>
            <a:srgbClr val="000000"/>
          </a:solidFill>
          <a:uFillTx/>
          <a:latin typeface="Arial"/>
          <a:ea typeface="Arial"/>
          <a:cs typeface="Arial"/>
          <a:sym typeface="Arial"/>
        </a:defRPr>
      </a:lvl1pPr>
      <a:lvl2pPr algn="l" lvl="1" marR="0" rtl="0">
        <a:lnSpc>
          <a:spcPct val="100000"/>
        </a:lnSpc>
        <a:spcBef>
          <a:spcPts val="0"/>
        </a:spcBef>
        <a:spcAft>
          <a:spcPts val="0"/>
        </a:spcAft>
        <a:buClr>
          <a:srgbClr val="000000"/>
        </a:buClr>
        <a:buFont typeface="Arial"/>
        <a:defRPr b="0" cap="none" i="0" strike="noStrike" sz="1400" u="none">
          <a:solidFill>
            <a:srgbClr val="000000"/>
          </a:solidFill>
          <a:uFillTx/>
          <a:latin typeface="Arial"/>
          <a:ea typeface="Arial"/>
          <a:cs typeface="Arial"/>
          <a:sym typeface="Arial"/>
        </a:defRPr>
      </a:lvl2pPr>
      <a:lvl3pPr algn="l" lvl="2" marR="0" rtl="0">
        <a:lnSpc>
          <a:spcPct val="100000"/>
        </a:lnSpc>
        <a:spcBef>
          <a:spcPts val="0"/>
        </a:spcBef>
        <a:spcAft>
          <a:spcPts val="0"/>
        </a:spcAft>
        <a:buClr>
          <a:srgbClr val="000000"/>
        </a:buClr>
        <a:buFont typeface="Arial"/>
        <a:defRPr b="0" cap="none" i="0" strike="noStrike" sz="1400" u="none">
          <a:solidFill>
            <a:srgbClr val="000000"/>
          </a:solidFill>
          <a:uFillTx/>
          <a:latin typeface="Arial"/>
          <a:ea typeface="Arial"/>
          <a:cs typeface="Arial"/>
          <a:sym typeface="Arial"/>
        </a:defRPr>
      </a:lvl3pPr>
      <a:lvl4pPr algn="l" lvl="3" marR="0" rtl="0">
        <a:lnSpc>
          <a:spcPct val="100000"/>
        </a:lnSpc>
        <a:spcBef>
          <a:spcPts val="0"/>
        </a:spcBef>
        <a:spcAft>
          <a:spcPts val="0"/>
        </a:spcAft>
        <a:buClr>
          <a:srgbClr val="000000"/>
        </a:buClr>
        <a:buFont typeface="Arial"/>
        <a:defRPr b="0" cap="none" i="0" strike="noStrike" sz="1400" u="none">
          <a:solidFill>
            <a:srgbClr val="000000"/>
          </a:solidFill>
          <a:uFillTx/>
          <a:latin typeface="Arial"/>
          <a:ea typeface="Arial"/>
          <a:cs typeface="Arial"/>
          <a:sym typeface="Arial"/>
        </a:defRPr>
      </a:lvl4pPr>
      <a:lvl5pPr algn="l" lvl="4" marR="0" rtl="0">
        <a:lnSpc>
          <a:spcPct val="100000"/>
        </a:lnSpc>
        <a:spcBef>
          <a:spcPts val="0"/>
        </a:spcBef>
        <a:spcAft>
          <a:spcPts val="0"/>
        </a:spcAft>
        <a:buClr>
          <a:srgbClr val="000000"/>
        </a:buClr>
        <a:buFont typeface="Arial"/>
        <a:defRPr b="0" cap="none" i="0" strike="noStrike" sz="1400" u="none">
          <a:solidFill>
            <a:srgbClr val="000000"/>
          </a:solidFill>
          <a:uFillTx/>
          <a:latin typeface="Arial"/>
          <a:ea typeface="Arial"/>
          <a:cs typeface="Arial"/>
          <a:sym typeface="Arial"/>
        </a:defRPr>
      </a:lvl5pPr>
      <a:lvl6pPr algn="l" lvl="5" marR="0" rtl="0">
        <a:lnSpc>
          <a:spcPct val="100000"/>
        </a:lnSpc>
        <a:spcBef>
          <a:spcPts val="0"/>
        </a:spcBef>
        <a:spcAft>
          <a:spcPts val="0"/>
        </a:spcAft>
        <a:buClr>
          <a:srgbClr val="000000"/>
        </a:buClr>
        <a:buFont typeface="Arial"/>
        <a:defRPr b="0" cap="none" i="0" strike="noStrike" sz="1400" u="none">
          <a:solidFill>
            <a:srgbClr val="000000"/>
          </a:solidFill>
          <a:uFillTx/>
          <a:latin typeface="Arial"/>
          <a:ea typeface="Arial"/>
          <a:cs typeface="Arial"/>
          <a:sym typeface="Arial"/>
        </a:defRPr>
      </a:lvl6pPr>
      <a:lvl7pPr algn="l" lvl="6" marR="0" rtl="0">
        <a:lnSpc>
          <a:spcPct val="100000"/>
        </a:lnSpc>
        <a:spcBef>
          <a:spcPts val="0"/>
        </a:spcBef>
        <a:spcAft>
          <a:spcPts val="0"/>
        </a:spcAft>
        <a:buClr>
          <a:srgbClr val="000000"/>
        </a:buClr>
        <a:buFont typeface="Arial"/>
        <a:defRPr b="0" cap="none" i="0" strike="noStrike" sz="1400" u="none">
          <a:solidFill>
            <a:srgbClr val="000000"/>
          </a:solidFill>
          <a:uFillTx/>
          <a:latin typeface="Arial"/>
          <a:ea typeface="Arial"/>
          <a:cs typeface="Arial"/>
          <a:sym typeface="Arial"/>
        </a:defRPr>
      </a:lvl7pPr>
      <a:lvl8pPr algn="l" lvl="7" marR="0" rtl="0">
        <a:lnSpc>
          <a:spcPct val="100000"/>
        </a:lnSpc>
        <a:spcBef>
          <a:spcPts val="0"/>
        </a:spcBef>
        <a:spcAft>
          <a:spcPts val="0"/>
        </a:spcAft>
        <a:buClr>
          <a:srgbClr val="000000"/>
        </a:buClr>
        <a:buFont typeface="Arial"/>
        <a:defRPr b="0" cap="none" i="0" strike="noStrike" sz="1400" u="none">
          <a:solidFill>
            <a:srgbClr val="000000"/>
          </a:solidFill>
          <a:uFillTx/>
          <a:latin typeface="Arial"/>
          <a:ea typeface="Arial"/>
          <a:cs typeface="Arial"/>
          <a:sym typeface="Arial"/>
        </a:defRPr>
      </a:lvl8pPr>
      <a:lvl9pPr algn="l" lvl="8" marR="0" rtl="0">
        <a:lnSpc>
          <a:spcPct val="100000"/>
        </a:lnSpc>
        <a:spcBef>
          <a:spcPts val="0"/>
        </a:spcBef>
        <a:spcAft>
          <a:spcPts val="0"/>
        </a:spcAft>
        <a:buClr>
          <a:srgbClr val="000000"/>
        </a:buClr>
        <a:buFont typeface="Arial"/>
        <a:defRPr b="0" cap="none" i="0" strike="noStrike" sz="1400" u="none">
          <a:solidFill>
            <a:srgbClr val="000000"/>
          </a:solidFill>
          <a:uFillTx/>
          <a:latin typeface="Arial"/>
          <a:ea typeface="Arial"/>
          <a:cs typeface="Arial"/>
          <a:sym typeface="Arial"/>
        </a:defRPr>
      </a:lvl9pPr>
    </p:bodyStyle>
    <p:otherStyle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defPPr algn="l" lvl="0" marR="0" rtl="0">
        <a:lnSpc>
          <a:spcPct val="100000"/>
        </a:lnSpc>
        <a:spcBef>
          <a:spcPts val="0"/>
        </a:spcBef>
        <a:spcAft>
          <a:spcPts val="0"/>
        </a:spcAft>
      </a:defPPr>
      <a:lvl1pPr algn="l" lvl="0" marR="0" rtl="0">
        <a:lnSpc>
          <a:spcPct val="100000"/>
        </a:lnSpc>
        <a:spcBef>
          <a:spcPts val="0"/>
        </a:spcBef>
        <a:spcAft>
          <a:spcPts val="0"/>
        </a:spcAft>
        <a:buClr>
          <a:srgbClr val="000000"/>
        </a:buClr>
        <a:buFont typeface="Arial"/>
        <a:defRPr b="0" cap="none" i="0" strike="noStrike" sz="1400" u="none">
          <a:solidFill>
            <a:srgbClr val="000000"/>
          </a:solidFill>
          <a:uFillTx/>
          <a:latin typeface="Arial"/>
          <a:ea typeface="Arial"/>
          <a:cs typeface="Arial"/>
          <a:sym typeface="Arial"/>
        </a:defRPr>
      </a:lvl1pPr>
      <a:lvl2pPr algn="l" lvl="1" marR="0" rtl="0">
        <a:lnSpc>
          <a:spcPct val="100000"/>
        </a:lnSpc>
        <a:spcBef>
          <a:spcPts val="0"/>
        </a:spcBef>
        <a:spcAft>
          <a:spcPts val="0"/>
        </a:spcAft>
        <a:buClr>
          <a:srgbClr val="000000"/>
        </a:buClr>
        <a:buFont typeface="Arial"/>
        <a:defRPr b="0" cap="none" i="0" strike="noStrike" sz="1400" u="none">
          <a:solidFill>
            <a:srgbClr val="000000"/>
          </a:solidFill>
          <a:uFillTx/>
          <a:latin typeface="Arial"/>
          <a:ea typeface="Arial"/>
          <a:cs typeface="Arial"/>
          <a:sym typeface="Arial"/>
        </a:defRPr>
      </a:lvl2pPr>
      <a:lvl3pPr algn="l" lvl="2" marR="0" rtl="0">
        <a:lnSpc>
          <a:spcPct val="100000"/>
        </a:lnSpc>
        <a:spcBef>
          <a:spcPts val="0"/>
        </a:spcBef>
        <a:spcAft>
          <a:spcPts val="0"/>
        </a:spcAft>
        <a:buClr>
          <a:srgbClr val="000000"/>
        </a:buClr>
        <a:buFont typeface="Arial"/>
        <a:defRPr b="0" cap="none" i="0" strike="noStrike" sz="1400" u="none">
          <a:solidFill>
            <a:srgbClr val="000000"/>
          </a:solidFill>
          <a:uFillTx/>
          <a:latin typeface="Arial"/>
          <a:ea typeface="Arial"/>
          <a:cs typeface="Arial"/>
          <a:sym typeface="Arial"/>
        </a:defRPr>
      </a:lvl3pPr>
      <a:lvl4pPr algn="l" lvl="3" marR="0" rtl="0">
        <a:lnSpc>
          <a:spcPct val="100000"/>
        </a:lnSpc>
        <a:spcBef>
          <a:spcPts val="0"/>
        </a:spcBef>
        <a:spcAft>
          <a:spcPts val="0"/>
        </a:spcAft>
        <a:buClr>
          <a:srgbClr val="000000"/>
        </a:buClr>
        <a:buFont typeface="Arial"/>
        <a:defRPr b="0" cap="none" i="0" strike="noStrike" sz="1400" u="none">
          <a:solidFill>
            <a:srgbClr val="000000"/>
          </a:solidFill>
          <a:uFillTx/>
          <a:latin typeface="Arial"/>
          <a:ea typeface="Arial"/>
          <a:cs typeface="Arial"/>
          <a:sym typeface="Arial"/>
        </a:defRPr>
      </a:lvl4pPr>
      <a:lvl5pPr algn="l" lvl="4" marR="0" rtl="0">
        <a:lnSpc>
          <a:spcPct val="100000"/>
        </a:lnSpc>
        <a:spcBef>
          <a:spcPts val="0"/>
        </a:spcBef>
        <a:spcAft>
          <a:spcPts val="0"/>
        </a:spcAft>
        <a:buClr>
          <a:srgbClr val="000000"/>
        </a:buClr>
        <a:buFont typeface="Arial"/>
        <a:defRPr b="0" cap="none" i="0" strike="noStrike" sz="1400" u="none">
          <a:solidFill>
            <a:srgbClr val="000000"/>
          </a:solidFill>
          <a:uFillTx/>
          <a:latin typeface="Arial"/>
          <a:ea typeface="Arial"/>
          <a:cs typeface="Arial"/>
          <a:sym typeface="Arial"/>
        </a:defRPr>
      </a:lvl5pPr>
      <a:lvl6pPr algn="l" lvl="5" marR="0" rtl="0">
        <a:lnSpc>
          <a:spcPct val="100000"/>
        </a:lnSpc>
        <a:spcBef>
          <a:spcPts val="0"/>
        </a:spcBef>
        <a:spcAft>
          <a:spcPts val="0"/>
        </a:spcAft>
        <a:buClr>
          <a:srgbClr val="000000"/>
        </a:buClr>
        <a:buFont typeface="Arial"/>
        <a:defRPr b="0" cap="none" i="0" strike="noStrike" sz="1400" u="none">
          <a:solidFill>
            <a:srgbClr val="000000"/>
          </a:solidFill>
          <a:uFillTx/>
          <a:latin typeface="Arial"/>
          <a:ea typeface="Arial"/>
          <a:cs typeface="Arial"/>
          <a:sym typeface="Arial"/>
        </a:defRPr>
      </a:lvl6pPr>
      <a:lvl7pPr algn="l" lvl="6" marR="0" rtl="0">
        <a:lnSpc>
          <a:spcPct val="100000"/>
        </a:lnSpc>
        <a:spcBef>
          <a:spcPts val="0"/>
        </a:spcBef>
        <a:spcAft>
          <a:spcPts val="0"/>
        </a:spcAft>
        <a:buClr>
          <a:srgbClr val="000000"/>
        </a:buClr>
        <a:buFont typeface="Arial"/>
        <a:defRPr b="0" cap="none" i="0" strike="noStrike" sz="1400" u="none">
          <a:solidFill>
            <a:srgbClr val="000000"/>
          </a:solidFill>
          <a:uFillTx/>
          <a:latin typeface="Arial"/>
          <a:ea typeface="Arial"/>
          <a:cs typeface="Arial"/>
          <a:sym typeface="Arial"/>
        </a:defRPr>
      </a:lvl7pPr>
      <a:lvl8pPr algn="l" lvl="7" marR="0" rtl="0">
        <a:lnSpc>
          <a:spcPct val="100000"/>
        </a:lnSpc>
        <a:spcBef>
          <a:spcPts val="0"/>
        </a:spcBef>
        <a:spcAft>
          <a:spcPts val="0"/>
        </a:spcAft>
        <a:buClr>
          <a:srgbClr val="000000"/>
        </a:buClr>
        <a:buFont typeface="Arial"/>
        <a:defRPr b="0" cap="none" i="0" strike="noStrike" sz="1400" u="none">
          <a:solidFill>
            <a:srgbClr val="000000"/>
          </a:solidFill>
          <a:uFillTx/>
          <a:latin typeface="Arial"/>
          <a:ea typeface="Arial"/>
          <a:cs typeface="Arial"/>
          <a:sym typeface="Arial"/>
        </a:defRPr>
      </a:lvl8pPr>
      <a:lvl9pPr algn="l" lvl="8" marR="0" rtl="0">
        <a:lnSpc>
          <a:spcPct val="100000"/>
        </a:lnSpc>
        <a:spcBef>
          <a:spcPts val="0"/>
        </a:spcBef>
        <a:spcAft>
          <a:spcPts val="0"/>
        </a:spcAft>
        <a:buClr>
          <a:srgbClr val="000000"/>
        </a:buClr>
        <a:buFont typeface="Arial"/>
        <a:defRPr b="0" cap="none" i="0" strike="noStrike" sz="1400" u="none">
          <a:solidFill>
            <a:srgbClr val="000000"/>
          </a:solidFill>
          <a:uFillTx/>
          <a:latin typeface="Arial"/>
          <a:ea typeface="Arial"/>
          <a:cs typeface="Arial"/>
          <a:sym typeface="Arial"/>
        </a:defRPr>
      </a:lvl9pPr>
    </p:otherStyle>
  </p:txStyles>
</p:sldMaster>
</file>

<file path=ppt/slides/_rels/slide1.xml.rels><?xml version="1.0" standalone="yes" ?><Relationships xmlns="http://schemas.openxmlformats.org/package/2006/relationships"><Relationship Id="rId1" Target="../slideLayouts/slideLayout1.xml" Type="http://schemas.openxmlformats.org/officeDocument/2006/relationships/slideLayout"></Relationship><Relationship Id="rId2" Target="../notesSlides/notesSlide1.xml" Type="http://schemas.openxmlformats.org/officeDocument/2006/relationships/notesSlide"></Relationship><Relationship Id="rId3" Target="../media/image5.jpg" Type="http://schemas.openxmlformats.org/officeDocument/2006/relationships/image"></Relationship></Relationships>
</file>

<file path=ppt/slides/_rels/slide2.xml.rels><?xml version="1.0" standalone="yes" ?><Relationships xmlns="http://schemas.openxmlformats.org/package/2006/relationships"><Relationship Id="rId1" Target="../slideLayouts/slideLayout12.xml" Type="http://schemas.openxmlformats.org/officeDocument/2006/relationships/slideLayout"></Relationship><Relationship Id="rId2" Target="../notesSlides/notesSlide2.xml" Type="http://schemas.openxmlformats.org/officeDocument/2006/relationships/notesSlide"></Relationship><Relationship Id="rId3" Target="../media/image4.jpg" Type="http://schemas.openxmlformats.org/officeDocument/2006/relationships/image"></Relationship></Relationships>
</file>

<file path=ppt/slides/_rels/slide3.xml.rels><?xml version="1.0" standalone="yes" ?><Relationships xmlns="http://schemas.openxmlformats.org/package/2006/relationships"><Relationship Id="rId1" Target="../slideLayouts/slideLayout13.xml" Type="http://schemas.openxmlformats.org/officeDocument/2006/relationships/slideLayout"></Relationship><Relationship Id="rId2" Target="../notesSlides/notesSlide3.xml" Type="http://schemas.openxmlformats.org/officeDocument/2006/relationships/notesSlide"></Relationship><Relationship Id="rId3" Target="../media/image3.png" Type="http://schemas.openxmlformats.org/officeDocument/2006/relationships/image"></Relationship></Relationships>
</file>

<file path=ppt/slides/_rels/slide4.xml.rels><?xml version="1.0" standalone="yes" ?><Relationships xmlns="http://schemas.openxmlformats.org/package/2006/relationships"><Relationship Id="rId1" Target="../slideLayouts/slideLayout2.xml" Type="http://schemas.openxmlformats.org/officeDocument/2006/relationships/slideLayout"></Relationship><Relationship Id="rId2" Target="../notesSlides/notesSlide4.xml" Type="http://schemas.openxmlformats.org/officeDocument/2006/relationships/notesSlide"></Relationship><Relationship Id="rId3" Target="../media/image8.png" Type="http://schemas.openxmlformats.org/officeDocument/2006/relationships/image"></Relationship></Relationships>
</file>

<file path=ppt/slides/_rels/slide5.xml.rels><?xml version="1.0" standalone="yes" ?><Relationships xmlns="http://schemas.openxmlformats.org/package/2006/relationships"><Relationship Id="rId1" Target="../slideLayouts/slideLayout1.xml" Type="http://schemas.openxmlformats.org/officeDocument/2006/relationships/slideLayout"></Relationship><Relationship Id="rId2" Target="../notesSlides/notesSlide5.xml" Type="http://schemas.openxmlformats.org/officeDocument/2006/relationships/notesSlide"></Relationship><Relationship Id="rId3" Target="../media/image1.png" Type="http://schemas.openxmlformats.org/officeDocument/2006/relationships/image"></Relationship></Relationships>
</file>

<file path=ppt/slides/_rels/slide6.xml.rels><?xml version="1.0" standalone="yes" ?><Relationships xmlns="http://schemas.openxmlformats.org/package/2006/relationships"><Relationship Id="rId1" Target="../slideLayouts/slideLayout23.xml" Type="http://schemas.openxmlformats.org/officeDocument/2006/relationships/slideLayout"></Relationship><Relationship Id="rId2" Target="../notesSlides/notesSlide6.xml" Type="http://schemas.openxmlformats.org/officeDocument/2006/relationships/notesSlide"></Relationship><Relationship Id="rId3" Target="../media/image9.png" Type="http://schemas.openxmlformats.org/officeDocument/2006/relationships/image"></Relationship><Relationship Id="rId4" Target="../media/image7.png" Type="http://schemas.openxmlformats.org/officeDocument/2006/relationships/image"></Relationship></Relationships>
</file>

<file path=ppt/slides/_rels/slide7.xml.rels><?xml version="1.0" standalone="yes" ?><Relationships xmlns="http://schemas.openxmlformats.org/package/2006/relationships"><Relationship Id="rId1" Target="../slideLayouts/slideLayout2.xml" Type="http://schemas.openxmlformats.org/officeDocument/2006/relationships/slideLayout"></Relationship><Relationship Id="rId2" Target="../notesSlides/notesSlide7.xml" Type="http://schemas.openxmlformats.org/officeDocument/2006/relationships/notesSlide"></Relationship><Relationship Id="rId3" Target="../media/image2.png" Type="http://schemas.openxmlformats.org/officeDocument/2006/relationships/image"></Relationship></Relationships>
</file>

<file path=ppt/slides/_rels/slide8.xml.rels><?xml version="1.0" standalone="yes" ?><Relationships xmlns="http://schemas.openxmlformats.org/package/2006/relationships"><Relationship Id="rId1" Target="../slideLayouts/slideLayout1.xml" Type="http://schemas.openxmlformats.org/officeDocument/2006/relationships/slideLayout"></Relationship><Relationship Id="rId2" Target="../notesSlides/notesSlide8.xml" Type="http://schemas.openxmlformats.org/officeDocument/2006/relationships/notesSlide"></Relationship><Relationship Id="rId3" Target="../media/image6.png" Type="http://schemas.openxmlformats.org/officeDocument/2006/relationships/image"></Relationship><Relationship Id="rId4" Target="https://www.youtube.com/watch?time_continue=117&amp;v=A0Rfe38nQQc&amp;feature=emb_logo" TargetMode="External" Type="http://schemas.openxmlformats.org/officeDocument/2006/relationships/hyperlink"></Relationship><Relationship Id="rId5" Target="https://www.youtube.com/watch?time_continue=123&amp;v=yLXJNVYe94o&amp;feature=emb_logo" TargetMode="External" Type="http://schemas.openxmlformats.org/officeDocument/2006/relationships/hyperlink"></Relationship></Relationships>
</file>

<file path=ppt/slides/slide1.xml><?xml version="1.0" encoding="utf-8"?>
<p:sld xmlns:a="http://schemas.openxmlformats.org/drawingml/2006/main" xmlns:p="http://schemas.openxmlformats.org/presentationml/2006/main" xmlns:s="http://schemas.openxmlformats.org/officeDocument/2006/sharedTypes" xmlns:r="http://schemas.openxmlformats.org/officeDocument/2006/relationships">
  <p:cSld>
    <p:bg>
      <p:bgPr>
        <a:blipFill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lip r:embed="rId3"/>
          <a:stretch>
            <a:fillRect/>
          </a:stretch>
        </a:blipFill>
      </p:bgPr>
    </p:bg>
    <p:spTree>
      <p:nvGrp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206" name="Shape 206"/>
        <p:cNvGr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p:nvPr/>
      </p:nvGrpSpPr>
      <p:gr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0" y="0"/>
          <a:ext cx="0" cy="0"/>
          <a:chOff x="0" y="0"/>
          <a:chExt cx="0" cy="0"/>
        </a:xfrm>
      </p:grpSpPr>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208" name="Google Shape;208;p1"/>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spLocks/>
          </p:cNvSpPr>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362604" y="2409099"/>
            <a:ext cx="5820913" cy="1677382"/>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b" anchorCtr="0" bIns="45700" lIns="45700" rIns="45700" spcFirstLastPara="1" tIns="45700" wrap="square">
            <a:spAutoFit/>
          </a:bodyPr>
          <a:lstStyle/>
          <a:p>
            <a:pPr algn="l" indent="0" lvl="0" marL="0" marR="0" rtl="0">
              <a:lnSpc>
                <a:spcPct val="100000"/>
              </a:lnSpc>
              <a:spcBef>
                <a:spcPts val="0"/>
              </a:spcBef>
              <a:spcAft>
                <a:spcPts val="0"/>
              </a:spcAft>
              <a:buClr>
                <a:srgbClr val="000000"/>
              </a:buClr>
              <a:buSzPts val="1400"/>
              <a:buFont typeface="Calibri"/>
              <a:buNone/>
            </a:pPr>
            <a:r>
              <a:rPr b="0" cap="none" i="0" lang="es-ES" strike="noStrike" sz="1400" u="none">
                <a:solidFill>
                  <a:srgbClr val="000000"/>
                </a:solidFill>
                <a:uFillTx/>
                <a:latin typeface="Calibri"/>
                <a:ea typeface="Calibri"/>
                <a:cs typeface="Calibri"/>
                <a:sym typeface="Calibri"/>
              </a:rPr>
              <a:t> </a:t>
            </a:r>
            <a:r>
              <a:rPr b="0" cap="none" i="0" lang="es-ES" strike="noStrike" sz="1200" u="none">
                <a:solidFill>
                  <a:srgbClr val="000000"/>
                </a:solidFill>
                <a:uFillTx/>
                <a:latin typeface="Calibri"/>
                <a:ea typeface="Calibri"/>
                <a:cs typeface="Calibri"/>
                <a:sym typeface="Calibri"/>
              </a:rPr>
              <a:t>L</a:t>
            </a:r>
            <a:r>
              <a:rPr b="0" cap="none" i="0" lang="es-ES" strike="noStrike" sz="1200" u="none">
                <a:solidFill>
                  <a:srgbClr val="000000"/>
                </a:solidFill>
                <a:uFillTx/>
                <a:latin typeface="Calibri"/>
                <a:ea typeface="Calibri"/>
                <a:cs typeface="Calibri"/>
                <a:sym typeface="Calibri"/>
              </a:rPr>
              <a:t>a</a:t>
            </a:r>
            <a:r>
              <a:rPr b="0" cap="none" i="0" lang="es-ES" strike="noStrike" sz="1200" u="none">
                <a:solidFill>
                  <a:srgbClr val="000000"/>
                </a:solidFill>
                <a:uFillTx/>
                <a:latin typeface="Calibri"/>
                <a:ea typeface="Calibri"/>
                <a:cs typeface="Calibri"/>
                <a:sym typeface="Calibri"/>
              </a:rPr>
              <a:t> </a:t>
            </a:r>
            <a:r>
              <a:rPr b="0" cap="none" i="0" lang="es-ES" strike="noStrike" sz="1200" u="none">
                <a:solidFill>
                  <a:srgbClr val="000000"/>
                </a:solidFill>
                <a:uFillTx/>
                <a:latin typeface="Calibri"/>
                <a:ea typeface="Calibri"/>
                <a:cs typeface="Calibri"/>
                <a:sym typeface="Calibri"/>
              </a:rPr>
              <a:t>Virgen</a:t>
            </a:r>
            <a:r>
              <a:rPr b="0" cap="none" i="0" lang="es-ES" strike="noStrike" sz="1200" u="none">
                <a:solidFill>
                  <a:srgbClr val="000000"/>
                </a:solidFill>
                <a:uFillTx/>
                <a:latin typeface="Calibri"/>
                <a:ea typeface="Calibri"/>
                <a:cs typeface="Calibri"/>
                <a:sym typeface="Calibri"/>
              </a:rPr>
              <a:t> </a:t>
            </a:r>
            <a:r>
              <a:rPr b="0" cap="none" i="0" lang="es-ES" strike="noStrike" sz="1200" u="none">
                <a:solidFill>
                  <a:srgbClr val="000000"/>
                </a:solidFill>
                <a:uFillTx/>
                <a:latin typeface="Calibri"/>
                <a:ea typeface="Calibri"/>
                <a:cs typeface="Calibri"/>
                <a:sym typeface="Calibri"/>
              </a:rPr>
              <a:t>María</a:t>
            </a:r>
            <a:r>
              <a:rPr b="0" cap="none" i="0" lang="es-ES" strike="noStrike" sz="1200" u="none">
                <a:solidFill>
                  <a:srgbClr val="000000"/>
                </a:solidFill>
                <a:uFillTx/>
                <a:latin typeface="Calibri"/>
                <a:ea typeface="Calibri"/>
                <a:cs typeface="Calibri"/>
                <a:sym typeface="Calibri"/>
              </a:rPr>
              <a:t> </a:t>
            </a:r>
            <a:r>
              <a:rPr b="0" cap="none" i="0" lang="es-ES" strike="noStrike" sz="1200" u="none">
                <a:solidFill>
                  <a:srgbClr val="000000"/>
                </a:solidFill>
                <a:uFillTx/>
                <a:latin typeface="Calibri"/>
                <a:ea typeface="Calibri"/>
                <a:cs typeface="Calibri"/>
                <a:sym typeface="Calibri"/>
              </a:rPr>
              <a:t>e</a:t>
            </a:r>
            <a:r>
              <a:rPr b="0" cap="none" i="0" lang="es-ES" strike="noStrike" sz="1200" u="none">
                <a:solidFill>
                  <a:srgbClr val="000000"/>
                </a:solidFill>
                <a:uFillTx/>
                <a:latin typeface="Calibri"/>
                <a:ea typeface="Calibri"/>
                <a:cs typeface="Calibri"/>
                <a:sym typeface="Calibri"/>
              </a:rPr>
              <a:t>s</a:t>
            </a:r>
            <a:r>
              <a:rPr b="0" cap="none" i="0" lang="es-ES" strike="noStrike" sz="1200" u="none">
                <a:solidFill>
                  <a:srgbClr val="000000"/>
                </a:solidFill>
                <a:uFillTx/>
                <a:latin typeface="Calibri"/>
                <a:ea typeface="Calibri"/>
                <a:cs typeface="Calibri"/>
                <a:sym typeface="Calibri"/>
              </a:rPr>
              <a:t> </a:t>
            </a:r>
            <a:r>
              <a:rPr b="0" cap="none" i="0" lang="es-ES" strike="noStrike" sz="1200" u="none">
                <a:solidFill>
                  <a:srgbClr val="000000"/>
                </a:solidFill>
                <a:uFillTx/>
                <a:latin typeface="Calibri"/>
                <a:ea typeface="Calibri"/>
                <a:cs typeface="Calibri"/>
                <a:sym typeface="Calibri"/>
              </a:rPr>
              <a:t>u</a:t>
            </a:r>
            <a:r>
              <a:rPr b="0" cap="none" i="0" lang="es-ES" strike="noStrike" sz="1200" u="none">
                <a:solidFill>
                  <a:srgbClr val="000000"/>
                </a:solidFill>
                <a:uFillTx/>
                <a:latin typeface="Calibri"/>
                <a:ea typeface="Calibri"/>
                <a:cs typeface="Calibri"/>
                <a:sym typeface="Calibri"/>
              </a:rPr>
              <a:t>n</a:t>
            </a:r>
            <a:r>
              <a:rPr b="0" cap="none" i="0" lang="es-ES" strike="noStrike" sz="1200" u="none">
                <a:solidFill>
                  <a:srgbClr val="000000"/>
                </a:solidFill>
                <a:uFillTx/>
                <a:latin typeface="Calibri"/>
                <a:ea typeface="Calibri"/>
                <a:cs typeface="Calibri"/>
                <a:sym typeface="Calibri"/>
              </a:rPr>
              <a:t>o</a:t>
            </a:r>
            <a:r>
              <a:rPr b="0" cap="none" i="0" lang="es-ES" strike="noStrike" sz="1200" u="none">
                <a:solidFill>
                  <a:srgbClr val="000000"/>
                </a:solidFill>
                <a:uFillTx/>
                <a:latin typeface="Calibri"/>
                <a:ea typeface="Calibri"/>
                <a:cs typeface="Calibri"/>
                <a:sym typeface="Calibri"/>
              </a:rPr>
              <a:t> </a:t>
            </a:r>
            <a:r>
              <a:rPr b="0" cap="none" i="0" lang="es-ES" strike="noStrike" sz="1200" u="none">
                <a:solidFill>
                  <a:srgbClr val="000000"/>
                </a:solidFill>
                <a:uFillTx/>
                <a:latin typeface="Calibri"/>
                <a:ea typeface="Calibri"/>
                <a:cs typeface="Calibri"/>
                <a:sym typeface="Calibri"/>
              </a:rPr>
              <a:t>d</a:t>
            </a:r>
            <a:r>
              <a:rPr b="0" cap="none" i="0" lang="es-ES" strike="noStrike" sz="1200" u="none">
                <a:solidFill>
                  <a:srgbClr val="000000"/>
                </a:solidFill>
                <a:uFillTx/>
                <a:latin typeface="Calibri"/>
                <a:ea typeface="Calibri"/>
                <a:cs typeface="Calibri"/>
                <a:sym typeface="Calibri"/>
              </a:rPr>
              <a:t>e</a:t>
            </a:r>
            <a:r>
              <a:rPr b="0" cap="none" i="0" lang="es-ES" strike="noStrike" sz="1200" u="none">
                <a:solidFill>
                  <a:srgbClr val="000000"/>
                </a:solidFill>
                <a:uFillTx/>
                <a:latin typeface="Calibri"/>
                <a:ea typeface="Calibri"/>
                <a:cs typeface="Calibri"/>
                <a:sym typeface="Calibri"/>
              </a:rPr>
              <a:t> </a:t>
            </a:r>
            <a:r>
              <a:rPr b="0" cap="none" i="0" lang="es-ES" strike="noStrike" sz="1200" u="none">
                <a:solidFill>
                  <a:srgbClr val="000000"/>
                </a:solidFill>
                <a:uFillTx/>
                <a:latin typeface="Calibri"/>
                <a:ea typeface="Calibri"/>
                <a:cs typeface="Calibri"/>
                <a:sym typeface="Calibri"/>
              </a:rPr>
              <a:t>l</a:t>
            </a:r>
            <a:r>
              <a:rPr b="0" cap="none" i="0" lang="es-ES" strike="noStrike" sz="1200" u="none">
                <a:solidFill>
                  <a:srgbClr val="000000"/>
                </a:solidFill>
                <a:uFillTx/>
                <a:latin typeface="Calibri"/>
                <a:ea typeface="Calibri"/>
                <a:cs typeface="Calibri"/>
                <a:sym typeface="Calibri"/>
              </a:rPr>
              <a:t>o</a:t>
            </a:r>
            <a:r>
              <a:rPr b="0" cap="none" i="0" lang="es-ES" strike="noStrike" sz="1200" u="none">
                <a:solidFill>
                  <a:srgbClr val="000000"/>
                </a:solidFill>
                <a:uFillTx/>
                <a:latin typeface="Calibri"/>
                <a:ea typeface="Calibri"/>
                <a:cs typeface="Calibri"/>
                <a:sym typeface="Calibri"/>
              </a:rPr>
              <a:t>s</a:t>
            </a:r>
            <a:r>
              <a:rPr b="0" cap="none" i="0" lang="es-ES" strike="noStrike" sz="1200" u="none">
                <a:solidFill>
                  <a:srgbClr val="000000"/>
                </a:solidFill>
                <a:uFillTx/>
                <a:latin typeface="Calibri"/>
                <a:ea typeface="Calibri"/>
                <a:cs typeface="Calibri"/>
                <a:sym typeface="Calibri"/>
              </a:rPr>
              <a:t> </a:t>
            </a:r>
            <a:r>
              <a:rPr b="0" cap="none" i="0" lang="es-ES" strike="noStrike" sz="1200" u="none">
                <a:solidFill>
                  <a:srgbClr val="000000"/>
                </a:solidFill>
                <a:uFillTx/>
                <a:latin typeface="Calibri"/>
                <a:ea typeface="Calibri"/>
                <a:cs typeface="Calibri"/>
                <a:sym typeface="Calibri"/>
              </a:rPr>
              <a:t>4</a:t>
            </a:r>
            <a:r>
              <a:rPr b="0" cap="none" i="0" lang="es-ES" strike="noStrike" sz="1200" u="none">
                <a:solidFill>
                  <a:srgbClr val="000000"/>
                </a:solidFill>
                <a:uFillTx/>
                <a:latin typeface="Calibri"/>
                <a:ea typeface="Calibri"/>
                <a:cs typeface="Calibri"/>
                <a:sym typeface="Calibri"/>
              </a:rPr>
              <a:t> </a:t>
            </a:r>
            <a:r>
              <a:rPr b="0" cap="none" i="0" lang="es-ES" strike="noStrike" sz="1200" u="none">
                <a:solidFill>
                  <a:srgbClr val="000000"/>
                </a:solidFill>
                <a:uFillTx/>
                <a:latin typeface="Calibri"/>
                <a:ea typeface="Calibri"/>
                <a:cs typeface="Calibri"/>
                <a:sym typeface="Calibri"/>
              </a:rPr>
              <a:t>a</a:t>
            </a:r>
            <a:r>
              <a:rPr b="0" cap="none" i="0" lang="es-ES" strike="noStrike" sz="1200" u="none">
                <a:solidFill>
                  <a:srgbClr val="000000"/>
                </a:solidFill>
                <a:uFillTx/>
                <a:latin typeface="Calibri"/>
                <a:ea typeface="Calibri"/>
                <a:cs typeface="Calibri"/>
                <a:sym typeface="Calibri"/>
              </a:rPr>
              <a:t>m</a:t>
            </a:r>
            <a:r>
              <a:rPr b="0" cap="none" i="0" lang="es-ES" strike="noStrike" sz="1200" u="none">
                <a:solidFill>
                  <a:srgbClr val="000000"/>
                </a:solidFill>
                <a:uFillTx/>
                <a:latin typeface="Calibri"/>
                <a:ea typeface="Calibri"/>
                <a:cs typeface="Calibri"/>
                <a:sym typeface="Calibri"/>
              </a:rPr>
              <a:t>o</a:t>
            </a:r>
            <a:r>
              <a:rPr b="0" cap="none" i="0" lang="es-ES" strike="noStrike" sz="1200" u="none">
                <a:solidFill>
                  <a:srgbClr val="000000"/>
                </a:solidFill>
                <a:uFillTx/>
                <a:latin typeface="Calibri"/>
                <a:ea typeface="Calibri"/>
                <a:cs typeface="Calibri"/>
                <a:sym typeface="Calibri"/>
              </a:rPr>
              <a:t>r</a:t>
            </a:r>
            <a:r>
              <a:rPr b="0" cap="none" i="0" lang="es-ES" strike="noStrike" sz="1200" u="none">
                <a:solidFill>
                  <a:srgbClr val="000000"/>
                </a:solidFill>
                <a:uFillTx/>
                <a:latin typeface="Calibri"/>
                <a:ea typeface="Calibri"/>
                <a:cs typeface="Calibri"/>
                <a:sym typeface="Calibri"/>
              </a:rPr>
              <a:t>e</a:t>
            </a:r>
            <a:r>
              <a:rPr b="0" cap="none" i="0" lang="es-ES" strike="noStrike" sz="1200" u="none">
                <a:solidFill>
                  <a:srgbClr val="000000"/>
                </a:solidFill>
                <a:uFillTx/>
                <a:latin typeface="Calibri"/>
                <a:ea typeface="Calibri"/>
                <a:cs typeface="Calibri"/>
                <a:sym typeface="Calibri"/>
              </a:rPr>
              <a:t>s</a:t>
            </a:r>
            <a:r>
              <a:rPr b="0" cap="none" i="0" lang="es-ES" strike="noStrike" sz="1200" u="none">
                <a:solidFill>
                  <a:srgbClr val="000000"/>
                </a:solidFill>
                <a:uFillTx/>
                <a:latin typeface="Calibri"/>
                <a:ea typeface="Calibri"/>
                <a:cs typeface="Calibri"/>
                <a:sym typeface="Calibri"/>
              </a:rPr>
              <a:t> </a:t>
            </a:r>
            <a:r>
              <a:rPr b="0" cap="none" i="0" lang="es-ES" strike="noStrike" sz="1200" u="none">
                <a:solidFill>
                  <a:srgbClr val="000000"/>
                </a:solidFill>
                <a:uFillTx/>
                <a:latin typeface="Calibri"/>
                <a:ea typeface="Calibri"/>
                <a:cs typeface="Calibri"/>
                <a:sym typeface="Calibri"/>
              </a:rPr>
              <a:t>d</a:t>
            </a:r>
            <a:r>
              <a:rPr b="0" cap="none" i="0" lang="es-ES" strike="noStrike" sz="1200" u="none">
                <a:solidFill>
                  <a:srgbClr val="000000"/>
                </a:solidFill>
                <a:uFillTx/>
                <a:latin typeface="Calibri"/>
                <a:ea typeface="Calibri"/>
                <a:cs typeface="Calibri"/>
                <a:sym typeface="Calibri"/>
              </a:rPr>
              <a:t>e</a:t>
            </a:r>
            <a:r>
              <a:rPr b="0" cap="none" i="0" lang="es-ES" strike="noStrike" sz="1200" u="none">
                <a:solidFill>
                  <a:srgbClr val="000000"/>
                </a:solidFill>
                <a:uFillTx/>
                <a:latin typeface="Calibri"/>
                <a:ea typeface="Calibri"/>
                <a:cs typeface="Calibri"/>
                <a:sym typeface="Calibri"/>
              </a:rPr>
              <a:t>l</a:t>
            </a:r>
            <a:r>
              <a:rPr b="0" cap="none" i="0" lang="es-ES" strike="noStrike" sz="1200" u="none">
                <a:solidFill>
                  <a:srgbClr val="000000"/>
                </a:solidFill>
                <a:uFillTx/>
                <a:latin typeface="Calibri"/>
                <a:ea typeface="Calibri"/>
                <a:cs typeface="Calibri"/>
                <a:sym typeface="Calibri"/>
              </a:rPr>
              <a:t> </a:t>
            </a:r>
            <a:r>
              <a:rPr b="0" cap="none" i="0" lang="es-ES" strike="noStrike" sz="1200" u="none">
                <a:solidFill>
                  <a:srgbClr val="000000"/>
                </a:solidFill>
                <a:uFillTx/>
                <a:latin typeface="Calibri"/>
                <a:ea typeface="Calibri"/>
                <a:cs typeface="Calibri"/>
                <a:sym typeface="Calibri"/>
              </a:rPr>
              <a:t>E</a:t>
            </a:r>
            <a:r>
              <a:rPr b="0" cap="none" i="0" lang="es-ES" strike="noStrike" sz="1200" u="none">
                <a:solidFill>
                  <a:srgbClr val="000000"/>
                </a:solidFill>
                <a:uFillTx/>
                <a:latin typeface="Calibri"/>
                <a:ea typeface="Calibri"/>
                <a:cs typeface="Calibri"/>
                <a:sym typeface="Calibri"/>
              </a:rPr>
              <a:t>C</a:t>
            </a:r>
            <a:r>
              <a:rPr b="0" cap="none" i="0" lang="es-ES" strike="noStrike" sz="1200" u="none">
                <a:solidFill>
                  <a:srgbClr val="000000"/>
                </a:solidFill>
                <a:uFillTx/>
                <a:latin typeface="Calibri"/>
                <a:ea typeface="Calibri"/>
                <a:cs typeface="Calibri"/>
                <a:sym typeface="Calibri"/>
              </a:rPr>
              <a:t>Y</a:t>
            </a:r>
            <a:r>
              <a:rPr b="0" cap="none" i="0" lang="es-ES" strike="noStrike" sz="1200" u="none">
                <a:solidFill>
                  <a:srgbClr val="000000"/>
                </a:solidFill>
                <a:uFillTx/>
                <a:latin typeface="Calibri"/>
                <a:ea typeface="Calibri"/>
                <a:cs typeface="Calibri"/>
                <a:sym typeface="Calibri"/>
              </a:rPr>
              <a:t>D</a:t>
            </a:r>
            <a:r>
              <a:rPr b="0" cap="none" i="0" lang="es-ES" strike="noStrike" sz="1200" u="none">
                <a:solidFill>
                  <a:srgbClr val="000000"/>
                </a:solidFill>
                <a:uFillTx/>
                <a:latin typeface="Calibri"/>
                <a:ea typeface="Calibri"/>
                <a:cs typeface="Calibri"/>
                <a:sym typeface="Calibri"/>
              </a:rPr>
              <a:t>.</a:t>
            </a:r>
            <a:r>
              <a:rPr b="0" cap="none" i="0" lang="es-ES" strike="noStrike" sz="1200" u="none">
                <a:solidFill>
                  <a:srgbClr val="000000"/>
                </a:solidFill>
                <a:uFillTx/>
                <a:latin typeface="Calibri"/>
                <a:ea typeface="Calibri"/>
                <a:cs typeface="Calibri"/>
                <a:sym typeface="Calibri"/>
              </a:rPr>
              <a:t> </a:t>
            </a:r>
            <a:r>
              <a:rPr b="0" cap="none" i="0" lang="es-ES" strike="noStrike" sz="1200" u="none">
                <a:solidFill>
                  <a:srgbClr val="000000"/>
                </a:solidFill>
                <a:uFillTx/>
                <a:latin typeface="Calibri"/>
                <a:ea typeface="Calibri"/>
                <a:cs typeface="Calibri"/>
                <a:sym typeface="Calibri"/>
              </a:rPr>
              <a:t>P</a:t>
            </a:r>
            <a:r>
              <a:rPr b="0" cap="none" i="0" lang="es-ES" strike="noStrike" sz="1200" u="none">
                <a:solidFill>
                  <a:srgbClr val="000000"/>
                </a:solidFill>
                <a:uFillTx/>
                <a:latin typeface="Calibri"/>
                <a:ea typeface="Calibri"/>
                <a:cs typeface="Calibri"/>
                <a:sym typeface="Calibri"/>
              </a:rPr>
              <a:t>o</a:t>
            </a:r>
            <a:r>
              <a:rPr b="0" cap="none" i="0" lang="es-ES" strike="noStrike" sz="1200" u="none">
                <a:solidFill>
                  <a:srgbClr val="000000"/>
                </a:solidFill>
                <a:uFillTx/>
                <a:latin typeface="Calibri"/>
                <a:ea typeface="Calibri"/>
                <a:cs typeface="Calibri"/>
                <a:sym typeface="Calibri"/>
              </a:rPr>
              <a:t/>
            </a:r>
            <a:r>
              <a:rPr b="0" cap="none" i="0" lang="es-ES" strike="noStrike" sz="1200" u="none">
                <a:solidFill>
                  <a:srgbClr val="000000"/>
                </a:solidFill>
                <a:uFillTx/>
                <a:latin typeface="Calibri"/>
                <a:ea typeface="Calibri"/>
                <a:cs typeface="Calibri"/>
                <a:sym typeface="Calibri"/>
              </a:rPr>
              <a:t>r eso, al inicio del año, queremos transmitirles a los niños la suerte de tenerla para que busquen conocerla cada vez más, sobre todo a lo largo de este año en el ECyD. </a:t>
            </a:r>
            <a:endParaRPr b="0" cap="none" i="0" lang="es-ES" strike="noStrike" sz="1200" u="none">
              <a:solidFill>
                <a:srgbClr val="000000"/>
              </a:solidFill>
              <a:uFillTx/>
              <a:latin typeface="Calibri"/>
              <a:ea typeface="Calibri"/>
              <a:cs typeface="Calibri"/>
              <a:sym typeface="Calibri"/>
            </a:endParaRPr>
          </a:p>
          <a:p>
            <a:pPr algn="l" indent="0" lvl="0" marL="0" marR="0" rtl="0">
              <a:lnSpc>
                <a:spcPct val="100000"/>
              </a:lnSpc>
              <a:spcBef>
                <a:spcPts val="0"/>
              </a:spcBef>
              <a:spcAft>
                <a:spcPts val="0"/>
              </a:spcAft>
              <a:buClr>
                <a:srgbClr val="000000"/>
              </a:buClr>
              <a:buSzPts val="1100"/>
              <a:buFont typeface="Calibri"/>
              <a:buNone/>
            </a:pPr>
            <a:r>
              <a:rPr b="0" i="0" sz="1200">
                <a:solidFill>
                  <a:srgbClr val="000000"/>
                </a:solidFill>
                <a:uFillTx/>
              </a:rPr>
              <a:t/>
            </a:r>
            <a:endParaRPr b="0" i="0" sz="1200">
              <a:solidFill>
                <a:srgbClr val="000000"/>
              </a:solidFill>
              <a:uFillTx/>
            </a:endParaRPr>
          </a:p>
          <a:p>
            <a:pPr algn="l" indent="0" lvl="0" marL="0" marR="0" rtl="0">
              <a:lnSpc>
                <a:spcPct val="100000"/>
              </a:lnSpc>
              <a:spcBef>
                <a:spcPts val="0"/>
              </a:spcBef>
              <a:spcAft>
                <a:spcPts val="0"/>
              </a:spcAft>
              <a:buClr>
                <a:srgbClr val="000000"/>
              </a:buClr>
              <a:buSzPts val="1200"/>
              <a:buFont typeface="Calibri"/>
              <a:buNone/>
            </a:pPr>
            <a:r>
              <a:rPr b="0" cap="none" i="0" lang="es-ES" strike="noStrike" sz="1200" u="none">
                <a:solidFill>
                  <a:srgbClr val="000000"/>
                </a:solidFill>
                <a:uFillTx/>
                <a:latin typeface="Calibri"/>
                <a:ea typeface="Calibri"/>
                <a:cs typeface="Calibri"/>
                <a:sym typeface="Calibri"/>
              </a:rPr>
              <a:t>Como buena madre, los va a acompañar a lo largo de toda su vida, cuidando de ellos y acercándolos a Jesús. </a:t>
            </a:r>
            <a:endParaRPr b="0" cap="none" i="0" lang="es-ES" strike="noStrike" sz="1200" u="none">
              <a:solidFill>
                <a:srgbClr val="000000"/>
              </a:solidFill>
              <a:uFillTx/>
              <a:latin typeface="Calibri"/>
              <a:ea typeface="Calibri"/>
              <a:cs typeface="Calibri"/>
              <a:sym typeface="Calibri"/>
            </a:endParaRPr>
          </a:p>
          <a:p>
            <a:pPr algn="l" indent="0" lvl="0" marL="0" marR="0" rtl="0">
              <a:lnSpc>
                <a:spcPct val="100000"/>
              </a:lnSpc>
              <a:spcBef>
                <a:spcPts val="0"/>
              </a:spcBef>
              <a:spcAft>
                <a:spcPts val="0"/>
              </a:spcAft>
              <a:buClr>
                <a:srgbClr val="000000"/>
              </a:buClr>
              <a:buSzPts val="1400"/>
              <a:buFont typeface="Calibri"/>
              <a:buNone/>
            </a:pPr>
            <a:r>
              <a:rPr b="0" cap="none" i="0" lang="es-ES" strike="noStrike" sz="1400" u="none">
                <a:solidFill>
                  <a:srgbClr val="000000"/>
                </a:solidFill>
                <a:uFillTx/>
                <a:latin typeface="Calibri"/>
                <a:ea typeface="Calibri"/>
                <a:cs typeface="Calibri"/>
                <a:sym typeface="Calibri"/>
              </a:rPr>
              <a:t> </a:t>
            </a:r>
            <a:endParaRPr b="0" cap="none" i="0" strike="noStrike" sz="1400" u="none">
              <a:solidFill>
                <a:srgbClr val="000000"/>
              </a:solidFill>
              <a:uFillTx/>
              <a:latin typeface="Arial"/>
              <a:ea typeface="Arial"/>
              <a:cs typeface="Arial"/>
              <a:sym typeface="Arial"/>
            </a:endParaRPr>
          </a:p>
          <a:p>
            <a:pPr algn="l" indent="0" lvl="0" marL="0" marR="0" rtl="0">
              <a:lnSpc>
                <a:spcPct val="100000"/>
              </a:lnSpc>
              <a:spcBef>
                <a:spcPts val="0"/>
              </a:spcBef>
              <a:spcAft>
                <a:spcPts val="0"/>
              </a:spcAft>
              <a:buClr>
                <a:srgbClr val="000000"/>
              </a:buClr>
              <a:buSzPts val="1500"/>
              <a:buFont typeface="Calibri"/>
              <a:buNone/>
            </a:pPr>
            <a:r>
              <a:rPr>
                <a:uFillTx/>
              </a:rPr>
              <a:t/>
            </a:r>
            <a:endParaRPr b="0" cap="none" i="0" strike="noStrike" sz="1500" u="none">
              <a:solidFill>
                <a:srgbClr val="000000"/>
              </a:solidFill>
              <a:uFillTx/>
              <a:latin typeface="Calibri"/>
              <a:ea typeface="Calibri"/>
              <a:cs typeface="Calibri"/>
              <a:sym typeface="Calibri"/>
            </a:endParaRPr>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209" name="Google Shape;209;p1"/>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spLocks/>
          </p:cNvSpPr>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2954850" y="1597459"/>
            <a:ext cx="3298200" cy="369300"/>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t" anchorCtr="0" bIns="45700" lIns="45700" rIns="45700" spcFirstLastPara="1" tIns="45700" wrap="square">
            <a:spAutoFit/>
          </a:bodyPr>
          <a:lstStyle/>
          <a:p>
            <a:pPr algn="l" indent="0" lvl="0" marL="0" marR="0" rtl="0">
              <a:lnSpc>
                <a:spcPct val="100000"/>
              </a:lnSpc>
              <a:spcBef>
                <a:spcPts val="0"/>
              </a:spcBef>
              <a:spcAft>
                <a:spcPts val="0"/>
              </a:spcAft>
              <a:buClr>
                <a:srgbClr val="000000"/>
              </a:buClr>
              <a:buSzPts val="1800"/>
              <a:buFont typeface="Calibri"/>
              <a:buNone/>
            </a:pPr>
            <a:r>
              <a:rPr b="1" cap="none" i="0" lang="es-ES" strike="noStrike" sz="2400" u="none">
                <a:solidFill>
                  <a:srgbClr val="000000"/>
                </a:solidFill>
                <a:uFillTx/>
                <a:latin typeface="Calibri"/>
                <a:ea typeface="Calibri"/>
                <a:cs typeface="Calibri"/>
                <a:sym typeface="Calibri"/>
              </a:rPr>
              <a:t>María - nuestra Madre</a:t>
            </a:r>
            <a:endParaRPr b="0" cap="none" i="0" strike="noStrike" sz="2400" u="none">
              <a:solidFill>
                <a:srgbClr val="000000"/>
              </a:solidFill>
              <a:uFillTx/>
              <a:latin typeface="Calibri"/>
              <a:ea typeface="Calibri"/>
              <a:cs typeface="Calibri"/>
              <a:sym typeface="Calibri"/>
            </a:endParaRPr>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210" name="Google Shape;210;p1"/>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spLocks/>
          </p:cNvSpPr>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1057660" y="4221655"/>
            <a:ext cx="4824525" cy="1015663"/>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t" anchorCtr="0" bIns="45700" lIns="45700" rIns="45700" spcFirstLastPara="1" tIns="45700" wrap="square">
            <a:spAutoFit/>
          </a:bodyPr>
          <a:lstStyle/>
          <a:p>
            <a:pPr algn="l" indent="0" lvl="0" marL="0" marR="0" rtl="0">
              <a:lnSpc>
                <a:spcPct val="100000"/>
              </a:lnSpc>
              <a:spcBef>
                <a:spcPts val="0"/>
              </a:spcBef>
              <a:spcAft>
                <a:spcPts val="0"/>
              </a:spcAft>
              <a:buClr>
                <a:srgbClr val="000000"/>
              </a:buClr>
              <a:buSzPts val="1200"/>
              <a:buFont typeface="Calibri"/>
              <a:buNone/>
            </a:pPr>
            <a:r>
              <a:rPr b="0" cap="none" i="0" lang="es-ES" strike="noStrike" sz="1200" u="none">
                <a:solidFill>
                  <a:srgbClr val="000000"/>
                </a:solidFill>
                <a:uFillTx/>
                <a:latin typeface="Calibri"/>
                <a:ea typeface="Calibri"/>
                <a:cs typeface="Calibri"/>
                <a:sym typeface="Calibri"/>
              </a:rPr>
              <a:t>¿Qué conocen de María?</a:t>
            </a:r>
            <a:endParaRPr b="0" cap="none" i="0" strike="noStrike" sz="1400" u="none">
              <a:solidFill>
                <a:srgbClr val="000000"/>
              </a:solidFill>
              <a:uFillTx/>
              <a:latin typeface="Arial"/>
              <a:ea typeface="Arial"/>
              <a:cs typeface="Arial"/>
              <a:sym typeface="Arial"/>
            </a:endParaRPr>
          </a:p>
          <a:p>
            <a:pPr algn="l" indent="0" lvl="0" marL="0" marR="0" rtl="0">
              <a:lnSpc>
                <a:spcPct val="100000"/>
              </a:lnSpc>
              <a:spcBef>
                <a:spcPts val="0"/>
              </a:spcBef>
              <a:spcAft>
                <a:spcPts val="0"/>
              </a:spcAft>
              <a:buClr>
                <a:srgbClr val="000000"/>
              </a:buClr>
              <a:buSzPts val="1200"/>
              <a:buFont typeface="Calibri"/>
              <a:buNone/>
            </a:pPr>
            <a:r>
              <a:rPr b="0" cap="none" i="0" lang="es-ES" strike="noStrike" sz="1200" u="none">
                <a:solidFill>
                  <a:srgbClr val="000000"/>
                </a:solidFill>
                <a:uFillTx/>
                <a:latin typeface="Calibri"/>
                <a:ea typeface="Calibri"/>
                <a:cs typeface="Calibri"/>
                <a:sym typeface="Calibri"/>
              </a:rPr>
              <a:t>¿Cómo es su relación con la Virgen María?</a:t>
            </a:r>
            <a:endParaRPr b="0" cap="none" i="0" strike="noStrike" sz="1400" u="none">
              <a:solidFill>
                <a:srgbClr val="000000"/>
              </a:solidFill>
              <a:uFillTx/>
              <a:latin typeface="Arial"/>
              <a:ea typeface="Arial"/>
              <a:cs typeface="Arial"/>
              <a:sym typeface="Arial"/>
            </a:endParaRPr>
          </a:p>
          <a:p>
            <a:pPr algn="l" indent="0" lvl="0" marL="0" marR="0" rtl="0">
              <a:lnSpc>
                <a:spcPct val="100000"/>
              </a:lnSpc>
              <a:spcBef>
                <a:spcPts val="0"/>
              </a:spcBef>
              <a:spcAft>
                <a:spcPts val="0"/>
              </a:spcAft>
              <a:buClr>
                <a:srgbClr val="000000"/>
              </a:buClr>
              <a:buSzPts val="1200"/>
              <a:buFont typeface="Calibri"/>
              <a:buNone/>
            </a:pPr>
            <a:r>
              <a:rPr b="0" cap="none" i="0" lang="es-ES" strike="noStrike" sz="1200" u="none">
                <a:solidFill>
                  <a:srgbClr val="000000"/>
                </a:solidFill>
                <a:uFillTx/>
                <a:latin typeface="Calibri"/>
                <a:ea typeface="Calibri"/>
                <a:cs typeface="Calibri"/>
                <a:sym typeface="Calibri"/>
              </a:rPr>
              <a:t>Normalmente es una edad en la que los niños todavía tienen una relación muy cercana con su mamá, le cuentan de su vida, la buscan, quieren recibir y le muestran su afecto. </a:t>
            </a:r>
            <a:endParaRPr b="0" cap="none" i="0" strike="noStrike" sz="1400" u="none">
              <a:solidFill>
                <a:srgbClr val="000000"/>
              </a:solidFill>
              <a:uFillTx/>
              <a:latin typeface="Arial"/>
              <a:ea typeface="Arial"/>
              <a:cs typeface="Arial"/>
              <a:sym typeface="Arial"/>
            </a:endParaRPr>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211" name="Google Shape;211;p1"/>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spLocks/>
          </p:cNvSpPr>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251582" y="6311956"/>
            <a:ext cx="2870991" cy="2246769"/>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t" anchorCtr="0" bIns="45700" lIns="45700" rIns="45700" spcFirstLastPara="1" tIns="45700" wrap="square">
            <a:spAutoFit/>
          </a:bodyPr>
          <a:lstStyle/>
          <a:p>
            <a:pPr algn="l" indent="-187157" lvl="0" marL="187157" marR="0" rtl="0">
              <a:lnSpc>
                <a:spcPct val="100000"/>
              </a:lnSpc>
              <a:spcBef>
                <a:spcPts val="0"/>
              </a:spcBef>
              <a:spcAft>
                <a:spcPts val="0"/>
              </a:spcAft>
              <a:buClr>
                <a:srgbClr val="000000"/>
              </a:buClr>
              <a:buSzPts val="1400"/>
              <a:buFont typeface="Calibri"/>
              <a:buAutoNum type="arabicPeriod"/>
            </a:pPr>
            <a:r>
              <a:rPr b="0" cap="none" i="0" lang="es-ES" strike="noStrike" sz="1400" u="none">
                <a:solidFill>
                  <a:srgbClr val="000000"/>
                </a:solidFill>
                <a:uFillTx/>
                <a:latin typeface="Calibri"/>
                <a:ea typeface="Calibri"/>
                <a:cs typeface="Calibri"/>
                <a:sym typeface="Calibri"/>
              </a:rPr>
              <a:t>María es nuestra Madre.</a:t>
            </a:r>
            <a:endParaRPr b="0" cap="none" i="0" strike="noStrike" sz="1400" u="none">
              <a:solidFill>
                <a:srgbClr val="000000"/>
              </a:solidFill>
              <a:uFillTx/>
              <a:latin typeface="Arial"/>
              <a:ea typeface="Arial"/>
              <a:cs typeface="Arial"/>
              <a:sym typeface="Arial"/>
            </a:endParaRPr>
          </a:p>
          <a:p>
            <a:pPr algn="l" indent="0" lvl="0" marL="0" marR="0" rtl="0">
              <a:lnSpc>
                <a:spcPct val="100000"/>
              </a:lnSpc>
              <a:spcBef>
                <a:spcPts val="0"/>
              </a:spcBef>
              <a:spcAft>
                <a:spcPts val="0"/>
              </a:spcAft>
              <a:buClr>
                <a:srgbClr val="000000"/>
              </a:buClr>
              <a:buSzPts val="1800"/>
              <a:buFont typeface="Calibri"/>
              <a:buNone/>
            </a:pPr>
            <a:r>
              <a:rPr>
                <a:uFillTx/>
              </a:rPr>
              <a:t/>
            </a:r>
            <a:endParaRPr b="0" cap="none" i="0" strike="noStrike" sz="1800" u="none">
              <a:solidFill>
                <a:srgbClr val="000000"/>
              </a:solidFill>
              <a:uFillTx/>
              <a:latin typeface="Calibri"/>
              <a:ea typeface="Calibri"/>
              <a:cs typeface="Calibri"/>
              <a:sym typeface="Calibri"/>
            </a:endParaRPr>
          </a:p>
          <a:p>
            <a:pPr algn="l" indent="0" lvl="0" marL="0" marR="0" rtl="0">
              <a:lnSpc>
                <a:spcPct val="100000"/>
              </a:lnSpc>
              <a:spcBef>
                <a:spcPts val="0"/>
              </a:spcBef>
              <a:spcAft>
                <a:spcPts val="0"/>
              </a:spcAft>
              <a:buClr>
                <a:srgbClr val="000000"/>
              </a:buClr>
              <a:buSzPts val="1400"/>
              <a:buFont typeface="Calibri"/>
              <a:buNone/>
            </a:pPr>
            <a:r>
              <a:rPr b="0" cap="none" i="0" lang="es-ES" strike="noStrike" sz="1400" u="none">
                <a:solidFill>
                  <a:srgbClr val="000000"/>
                </a:solidFill>
                <a:uFillTx/>
                <a:latin typeface="Calibri"/>
                <a:ea typeface="Calibri"/>
                <a:cs typeface="Calibri"/>
                <a:sym typeface="Calibri"/>
              </a:rPr>
              <a:t>2. Lo que le hace feliz a una mamá es ver felices a sus hijos. </a:t>
            </a:r>
            <a:endParaRPr b="0" cap="none" i="0" strike="noStrike" sz="1400" u="none">
              <a:solidFill>
                <a:srgbClr val="000000"/>
              </a:solidFill>
              <a:uFillTx/>
              <a:latin typeface="Arial"/>
              <a:ea typeface="Arial"/>
              <a:cs typeface="Arial"/>
              <a:sym typeface="Arial"/>
            </a:endParaRPr>
          </a:p>
          <a:p>
            <a:pPr algn="l" indent="0" lvl="0" marL="0" marR="0" rtl="0">
              <a:lnSpc>
                <a:spcPct val="100000"/>
              </a:lnSpc>
              <a:spcBef>
                <a:spcPts val="0"/>
              </a:spcBef>
              <a:spcAft>
                <a:spcPts val="0"/>
              </a:spcAft>
              <a:buClr>
                <a:srgbClr val="000000"/>
              </a:buClr>
              <a:buSzPts val="1400"/>
              <a:buFont typeface="Calibri"/>
              <a:buNone/>
            </a:pPr>
            <a:r>
              <a:rPr>
                <a:uFillTx/>
              </a:rPr>
              <a:t/>
            </a:r>
            <a:endParaRPr b="0" cap="none" i="0" strike="noStrike" sz="1400" u="none">
              <a:solidFill>
                <a:srgbClr val="000000"/>
              </a:solidFill>
              <a:uFillTx/>
              <a:latin typeface="Calibri"/>
              <a:ea typeface="Calibri"/>
              <a:cs typeface="Calibri"/>
              <a:sym typeface="Calibri"/>
            </a:endParaRPr>
          </a:p>
          <a:p>
            <a:pPr algn="l" indent="0" lvl="0" marL="0" marR="0" rtl="0">
              <a:lnSpc>
                <a:spcPct val="100000"/>
              </a:lnSpc>
              <a:spcBef>
                <a:spcPts val="0"/>
              </a:spcBef>
              <a:spcAft>
                <a:spcPts val="0"/>
              </a:spcAft>
              <a:buClr>
                <a:srgbClr val="000000"/>
              </a:buClr>
              <a:buSzPts val="1400"/>
              <a:buFont typeface="Calibri"/>
              <a:buNone/>
            </a:pPr>
            <a:r>
              <a:rPr b="0" cap="none" i="0" lang="es-ES" strike="noStrike" sz="1400" u="none">
                <a:solidFill>
                  <a:srgbClr val="000000"/>
                </a:solidFill>
                <a:uFillTx/>
                <a:latin typeface="Calibri"/>
                <a:ea typeface="Calibri"/>
                <a:cs typeface="Calibri"/>
                <a:sym typeface="Calibri"/>
              </a:rPr>
              <a:t>3. Por eso nos acompaña este año en el ECyD.</a:t>
            </a:r>
            <a:endParaRPr b="0" cap="none" i="0" strike="noStrike" sz="1400" u="none">
              <a:solidFill>
                <a:srgbClr val="000000"/>
              </a:solidFill>
              <a:uFillTx/>
              <a:latin typeface="Calibri"/>
              <a:ea typeface="Calibri"/>
              <a:cs typeface="Calibri"/>
              <a:sym typeface="Calibri"/>
            </a:endParaRPr>
          </a:p>
          <a:p>
            <a:pPr algn="l" indent="0" lvl="0" marL="0" marR="0" rtl="0">
              <a:lnSpc>
                <a:spcPct val="100000"/>
              </a:lnSpc>
              <a:spcBef>
                <a:spcPts val="0"/>
              </a:spcBef>
              <a:spcAft>
                <a:spcPts val="0"/>
              </a:spcAft>
              <a:buClr>
                <a:srgbClr val="000000"/>
              </a:buClr>
              <a:buSzPts val="1400"/>
              <a:buFont typeface="Calibri"/>
              <a:buNone/>
            </a:pPr>
            <a:r>
              <a:rPr>
                <a:uFillTx/>
              </a:rPr>
              <a:t/>
            </a:r>
            <a:endParaRPr b="0" cap="none" i="0" strike="noStrike" sz="1400" u="none">
              <a:solidFill>
                <a:srgbClr val="000000"/>
              </a:solidFill>
              <a:uFillTx/>
              <a:latin typeface="Calibri"/>
              <a:ea typeface="Calibri"/>
              <a:cs typeface="Calibri"/>
              <a:sym typeface="Calibri"/>
            </a:endParaRPr>
          </a:p>
          <a:p>
            <a:pPr algn="l" indent="0" lvl="0" marL="0" marR="0" rtl="0">
              <a:lnSpc>
                <a:spcPct val="100000"/>
              </a:lnSpc>
              <a:spcBef>
                <a:spcPts val="0"/>
              </a:spcBef>
              <a:spcAft>
                <a:spcPts val="0"/>
              </a:spcAft>
              <a:buClr>
                <a:srgbClr val="000000"/>
              </a:buClr>
              <a:buSzPts val="1400"/>
              <a:buFont typeface="Calibri"/>
              <a:buNone/>
            </a:pPr>
            <a:r>
              <a:rPr b="0" cap="none" i="0" lang="es-ES" strike="noStrike" sz="1400" u="none">
                <a:solidFill>
                  <a:srgbClr val="000000"/>
                </a:solidFill>
                <a:uFillTx/>
                <a:latin typeface="Calibri"/>
                <a:ea typeface="Calibri"/>
                <a:cs typeface="Calibri"/>
                <a:sym typeface="Calibri"/>
              </a:rPr>
              <a:t> </a:t>
            </a:r>
            <a:endParaRPr b="0" cap="none" i="0" strike="noStrike" sz="1400" u="none">
              <a:solidFill>
                <a:srgbClr val="000000"/>
              </a:solidFill>
              <a:uFillTx/>
              <a:latin typeface="Arial"/>
              <a:ea typeface="Arial"/>
              <a:cs typeface="Arial"/>
              <a:sym typeface="Arial"/>
            </a:endParaRPr>
          </a:p>
        </p:txBody>
      </p:sp>
    </p:spTree>
  </p:cSld>
  <p:clrMapOv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masterClrMapping/>
  </p:clrMapOvr>
</p:sld>
</file>

<file path=ppt/slides/slide2.xml><?xml version="1.0" encoding="utf-8"?>
<p:sld xmlns:a="http://schemas.openxmlformats.org/drawingml/2006/main" xmlns:p="http://schemas.openxmlformats.org/presentationml/2006/main" xmlns:s="http://schemas.openxmlformats.org/officeDocument/2006/sharedTypes" xmlns:r="http://schemas.openxmlformats.org/officeDocument/2006/relationships">
  <p:cSld>
    <p:bg>
      <p:bgPr>
        <a:blipFill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lip r:embed="rId3"/>
          <a:stretch>
            <a:fillRect/>
          </a:stretch>
        </a:blipFill>
      </p:bgPr>
    </p:bg>
    <p:spTree>
      <p:nvGrp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215" name="Shape 215"/>
        <p:cNvGr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p:nvPr/>
      </p:nvGrpSpPr>
      <p:gr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0" y="0"/>
          <a:ext cx="0" cy="0"/>
          <a:chOff x="0" y="0"/>
          <a:chExt cx="0" cy="0"/>
        </a:xfrm>
      </p:grpSpPr>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216" name="Google Shape;216;p2"/>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spLocks/>
          </p:cNvSpPr>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493348" y="447103"/>
            <a:ext cx="5529080" cy="1261844"/>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t" anchorCtr="0" bIns="45700" lIns="91425" rIns="91425" spcFirstLastPara="1" tIns="45700" wrap="square">
            <a:spAutoFit/>
          </a:bodyPr>
          <a:lstStyle/>
          <a:p>
            <a:pPr algn="l" indent="0" lvl="0" marL="0" marR="0" rtl="0">
              <a:lnSpc>
                <a:spcPct val="100000"/>
              </a:lnSpc>
              <a:spcBef>
                <a:spcPts val="0"/>
              </a:spcBef>
              <a:spcAft>
                <a:spcPts val="0"/>
              </a:spcAft>
              <a:buClr>
                <a:srgbClr val="000000"/>
              </a:buClr>
              <a:buSzPts val="1400"/>
              <a:buFont typeface="Calibri"/>
              <a:buNone/>
            </a:pPr>
            <a:r>
              <a:rPr b="0" cap="none" i="0" lang="es-ES" strike="noStrike" sz="1400" u="none">
                <a:solidFill>
                  <a:srgbClr val="000000"/>
                </a:solidFill>
                <a:uFillTx/>
                <a:latin typeface="Calibri"/>
                <a:ea typeface="Calibri"/>
                <a:cs typeface="Calibri"/>
                <a:sym typeface="Calibri"/>
              </a:rPr>
              <a:t>Dinámica</a:t>
            </a:r>
            <a:r>
              <a:rPr b="0" cap="none" i="0" lang="es-ES" strike="noStrike" sz="1400" u="none">
                <a:solidFill>
                  <a:srgbClr val="000000"/>
                </a:solidFill>
                <a:uFillTx/>
                <a:latin typeface="Calibri"/>
                <a:ea typeface="Calibri"/>
                <a:cs typeface="Calibri"/>
                <a:sym typeface="Calibri"/>
              </a:rPr>
              <a:t> </a:t>
            </a:r>
            <a:r>
              <a:rPr b="0" cap="none" i="0" lang="es-ES" strike="noStrike" sz="1400" u="none">
                <a:solidFill>
                  <a:srgbClr val="000000"/>
                </a:solidFill>
                <a:uFillTx/>
                <a:latin typeface="Calibri"/>
                <a:ea typeface="Calibri"/>
                <a:cs typeface="Calibri"/>
                <a:sym typeface="Calibri"/>
              </a:rPr>
              <a:t>a</a:t>
            </a:r>
            <a:r>
              <a:rPr b="0" cap="none" i="0" lang="es-ES" strike="noStrike" sz="1400" u="none">
                <a:solidFill>
                  <a:srgbClr val="000000"/>
                </a:solidFill>
                <a:uFillTx/>
                <a:latin typeface="Calibri"/>
                <a:ea typeface="Calibri"/>
                <a:cs typeface="Calibri"/>
                <a:sym typeface="Calibri"/>
              </a:rPr>
              <a:t>d</a:t>
            </a:r>
            <a:r>
              <a:rPr b="0" cap="none" i="0" lang="es-ES" strike="noStrike" sz="1400" u="none">
                <a:solidFill>
                  <a:srgbClr val="000000"/>
                </a:solidFill>
                <a:uFillTx/>
                <a:latin typeface="Calibri"/>
                <a:ea typeface="Calibri"/>
                <a:cs typeface="Calibri"/>
                <a:sym typeface="Calibri"/>
              </a:rPr>
              <a:t>a</a:t>
            </a:r>
            <a:r>
              <a:rPr b="0" cap="none" i="0" lang="es-ES" strike="noStrike" sz="1400" u="none">
                <a:solidFill>
                  <a:srgbClr val="000000"/>
                </a:solidFill>
                <a:uFillTx/>
                <a:latin typeface="Calibri"/>
                <a:ea typeface="Calibri"/>
                <a:cs typeface="Calibri"/>
                <a:sym typeface="Calibri"/>
              </a:rPr>
              <a:t>p</a:t>
            </a:r>
            <a:r>
              <a:rPr b="0" cap="none" i="0" lang="es-ES" strike="noStrike" sz="1400" u="none">
                <a:solidFill>
                  <a:srgbClr val="000000"/>
                </a:solidFill>
                <a:uFillTx/>
                <a:latin typeface="Calibri"/>
                <a:ea typeface="Calibri"/>
                <a:cs typeface="Calibri"/>
                <a:sym typeface="Calibri"/>
              </a:rPr>
              <a:t>t</a:t>
            </a:r>
            <a:r>
              <a:rPr b="0" cap="none" i="0" lang="es-ES" strike="noStrike" sz="1400" u="none">
                <a:solidFill>
                  <a:srgbClr val="000000"/>
                </a:solidFill>
                <a:uFillTx/>
                <a:latin typeface="Calibri"/>
                <a:ea typeface="Calibri"/>
                <a:cs typeface="Calibri"/>
                <a:sym typeface="Calibri"/>
              </a:rPr>
              <a:t>a</a:t>
            </a:r>
            <a:r>
              <a:rPr b="0" cap="none" i="0" lang="es-ES" strike="noStrike" sz="1400" u="none">
                <a:solidFill>
                  <a:srgbClr val="000000"/>
                </a:solidFill>
                <a:uFillTx/>
                <a:latin typeface="Calibri"/>
                <a:ea typeface="Calibri"/>
                <a:cs typeface="Calibri"/>
                <a:sym typeface="Calibri"/>
              </a:rPr>
              <a:t>d</a:t>
            </a:r>
            <a:r>
              <a:rPr b="0" cap="none" i="0" lang="es-ES" strike="noStrike" sz="1400" u="none">
                <a:solidFill>
                  <a:srgbClr val="000000"/>
                </a:solidFill>
                <a:uFillTx/>
                <a:latin typeface="Calibri"/>
                <a:ea typeface="Calibri"/>
                <a:cs typeface="Calibri"/>
                <a:sym typeface="Calibri"/>
              </a:rPr>
              <a:t>a</a:t>
            </a:r>
            <a:r>
              <a:rPr b="0" cap="none" i="0" lang="es-ES" strike="noStrike" sz="1400" u="none">
                <a:solidFill>
                  <a:srgbClr val="000000"/>
                </a:solidFill>
                <a:uFillTx/>
                <a:latin typeface="Calibri"/>
                <a:ea typeface="Calibri"/>
                <a:cs typeface="Calibri"/>
                <a:sym typeface="Calibri"/>
              </a:rPr>
              <a:t> </a:t>
            </a:r>
            <a:r>
              <a:rPr b="0" cap="none" i="0" lang="es-ES" strike="noStrike" sz="1400" u="none">
                <a:solidFill>
                  <a:srgbClr val="000000"/>
                </a:solidFill>
                <a:uFillTx/>
                <a:latin typeface="Calibri"/>
                <a:ea typeface="Calibri"/>
                <a:cs typeface="Calibri"/>
                <a:sym typeface="Calibri"/>
              </a:rPr>
              <a:t>a</a:t>
            </a:r>
            <a:r>
              <a:rPr b="0" cap="none" i="0" lang="es-ES" strike="noStrike" sz="1400" u="none">
                <a:solidFill>
                  <a:srgbClr val="000000"/>
                </a:solidFill>
                <a:uFillTx/>
                <a:latin typeface="Calibri"/>
                <a:ea typeface="Calibri"/>
                <a:cs typeface="Calibri"/>
                <a:sym typeface="Calibri"/>
              </a:rPr>
              <a:t> </a:t>
            </a:r>
            <a:r>
              <a:rPr b="0" cap="none" i="0" lang="es-ES" strike="noStrike" sz="1400" u="none">
                <a:solidFill>
                  <a:srgbClr val="000000"/>
                </a:solidFill>
                <a:uFillTx/>
                <a:latin typeface="Calibri"/>
                <a:ea typeface="Calibri"/>
                <a:cs typeface="Calibri"/>
                <a:sym typeface="Calibri"/>
              </a:rPr>
              <a:t>z</a:t>
            </a:r>
            <a:r>
              <a:rPr b="0" cap="none" i="0" lang="es-ES" strike="noStrike" sz="1400" u="none">
                <a:solidFill>
                  <a:srgbClr val="000000"/>
                </a:solidFill>
                <a:uFillTx/>
                <a:latin typeface="Calibri"/>
                <a:ea typeface="Calibri"/>
                <a:cs typeface="Calibri"/>
                <a:sym typeface="Calibri"/>
              </a:rPr>
              <a:t>o</a:t>
            </a:r>
            <a:r>
              <a:rPr b="0" cap="none" i="0" lang="es-ES" strike="noStrike" sz="1400" u="none">
                <a:solidFill>
                  <a:srgbClr val="000000"/>
                </a:solidFill>
                <a:uFillTx/>
                <a:latin typeface="Calibri"/>
                <a:ea typeface="Calibri"/>
                <a:cs typeface="Calibri"/>
                <a:sym typeface="Calibri"/>
              </a:rPr>
              <a:t>o</a:t>
            </a:r>
            <a:r>
              <a:rPr b="0" cap="none" i="0" lang="es-ES" strike="noStrike" sz="1400" u="none">
                <a:solidFill>
                  <a:srgbClr val="000000"/>
                </a:solidFill>
                <a:uFillTx/>
                <a:latin typeface="Calibri"/>
                <a:ea typeface="Calibri"/>
                <a:cs typeface="Calibri"/>
                <a:sym typeface="Calibri"/>
              </a:rPr>
              <a:t>m</a:t>
            </a:r>
            <a:r>
              <a:rPr b="0" cap="none" i="0" lang="es-ES" strike="noStrike" sz="1400" u="none">
                <a:solidFill>
                  <a:srgbClr val="000000"/>
                </a:solidFill>
                <a:uFillTx/>
                <a:latin typeface="Calibri"/>
                <a:ea typeface="Calibri"/>
                <a:cs typeface="Calibri"/>
                <a:sym typeface="Calibri"/>
              </a:rPr>
              <a:t>:</a:t>
            </a:r>
            <a:endParaRPr b="0" cap="none" i="0" strike="noStrike" sz="1400" u="none">
              <a:solidFill>
                <a:srgbClr val="000000"/>
              </a:solidFill>
              <a:uFillTx/>
              <a:latin typeface="Calibri"/>
              <a:ea typeface="Calibri"/>
              <a:cs typeface="Calibri"/>
              <a:sym typeface="Calibri"/>
            </a:endParaRPr>
          </a:p>
          <a:p>
            <a:pPr algn="l" indent="0" lvl="0" marL="0" marR="0" rtl="0">
              <a:lnSpc>
                <a:spcPct val="100000"/>
              </a:lnSpc>
              <a:spcBef>
                <a:spcPts val="0"/>
              </a:spcBef>
              <a:spcAft>
                <a:spcPts val="0"/>
              </a:spcAft>
              <a:buClr>
                <a:srgbClr val="000000"/>
              </a:buClr>
              <a:buSzPts val="1400"/>
              <a:buFont typeface="Calibri"/>
              <a:buNone/>
            </a:pPr>
            <a:r>
              <a:rPr b="0" cap="none" i="0" lang="es-ES" strike="noStrike" sz="1400" u="none">
                <a:solidFill>
                  <a:srgbClr val="000000"/>
                </a:solidFill>
                <a:uFillTx/>
                <a:latin typeface="Calibri"/>
                <a:ea typeface="Calibri"/>
                <a:cs typeface="Calibri"/>
                <a:sym typeface="Calibri"/>
              </a:rPr>
              <a:t>-</a:t>
            </a:r>
            <a:r>
              <a:rPr b="0" cap="none" i="0" lang="es-ES" strike="noStrike" sz="1400" u="none">
                <a:solidFill>
                  <a:srgbClr val="000000"/>
                </a:solidFill>
                <a:uFillTx/>
                <a:latin typeface="Calibri"/>
                <a:ea typeface="Calibri"/>
                <a:cs typeface="Calibri"/>
                <a:sym typeface="Calibri"/>
              </a:rPr>
              <a:t> </a:t>
            </a:r>
            <a:r>
              <a:rPr b="0" cap="none" i="0" lang="es-ES" strike="noStrike" sz="1400" u="none">
                <a:solidFill>
                  <a:srgbClr val="000000"/>
                </a:solidFill>
                <a:uFillTx/>
                <a:latin typeface="Calibri"/>
                <a:ea typeface="Calibri"/>
                <a:cs typeface="Calibri"/>
                <a:sym typeface="Calibri"/>
              </a:rPr>
              <a:t>m</a:t>
            </a:r>
            <a:r>
              <a:rPr b="0" cap="none" i="0" lang="es-ES" strike="noStrike" sz="1400" u="none">
                <a:solidFill>
                  <a:srgbClr val="000000"/>
                </a:solidFill>
                <a:uFillTx/>
                <a:latin typeface="Calibri"/>
                <a:ea typeface="Calibri"/>
                <a:cs typeface="Calibri"/>
                <a:sym typeface="Calibri"/>
              </a:rPr>
              <a:t>o</a:t>
            </a:r>
            <a:r>
              <a:rPr b="0" cap="none" i="0" lang="es-ES" strike="noStrike" sz="1400" u="none">
                <a:solidFill>
                  <a:srgbClr val="000000"/>
                </a:solidFill>
                <a:uFillTx/>
                <a:latin typeface="Calibri"/>
                <a:ea typeface="Calibri"/>
                <a:cs typeface="Calibri"/>
                <a:sym typeface="Calibri"/>
              </a:rPr>
              <a:t>s</a:t>
            </a:r>
            <a:r>
              <a:rPr b="0" cap="none" i="0" lang="es-ES" strike="noStrike" sz="1400" u="none">
                <a:solidFill>
                  <a:srgbClr val="000000"/>
                </a:solidFill>
                <a:uFillTx/>
                <a:latin typeface="Calibri"/>
                <a:ea typeface="Calibri"/>
                <a:cs typeface="Calibri"/>
                <a:sym typeface="Calibri"/>
              </a:rPr>
              <a:t>t</a:t>
            </a:r>
            <a:r>
              <a:rPr b="0" cap="none" i="0" lang="es-ES" strike="noStrike" sz="1400" u="none">
                <a:solidFill>
                  <a:srgbClr val="000000"/>
                </a:solidFill>
                <a:uFillTx/>
                <a:latin typeface="Calibri"/>
                <a:ea typeface="Calibri"/>
                <a:cs typeface="Calibri"/>
                <a:sym typeface="Calibri"/>
              </a:rPr>
              <a:t>r</a:t>
            </a:r>
            <a:r>
              <a:rPr b="0" cap="none" i="0" lang="es-ES" strike="noStrike" sz="1400" u="none">
                <a:solidFill>
                  <a:srgbClr val="000000"/>
                </a:solidFill>
                <a:uFillTx/>
                <a:latin typeface="Calibri"/>
                <a:ea typeface="Calibri"/>
                <a:cs typeface="Calibri"/>
                <a:sym typeface="Calibri"/>
              </a:rPr>
              <a:t>a</a:t>
            </a:r>
            <a:r>
              <a:rPr b="0" cap="none" i="0" lang="es-ES" strike="noStrike" sz="1400" u="none">
                <a:solidFill>
                  <a:srgbClr val="000000"/>
                </a:solidFill>
                <a:uFillTx/>
                <a:latin typeface="Calibri"/>
                <a:ea typeface="Calibri"/>
                <a:cs typeface="Calibri"/>
                <a:sym typeface="Calibri"/>
              </a:rPr>
              <a:t>r</a:t>
            </a:r>
            <a:r>
              <a:rPr b="0" cap="none" i="0" lang="es-ES" strike="noStrike" sz="1400" u="none">
                <a:solidFill>
                  <a:srgbClr val="000000"/>
                </a:solidFill>
                <a:uFillTx/>
                <a:latin typeface="Calibri"/>
                <a:ea typeface="Calibri"/>
                <a:cs typeface="Calibri"/>
                <a:sym typeface="Calibri"/>
              </a:rPr>
              <a:t> </a:t>
            </a:r>
            <a:r>
              <a:rPr b="0" cap="none" i="0" lang="es-ES" strike="noStrike" sz="1400" u="none">
                <a:solidFill>
                  <a:srgbClr val="000000"/>
                </a:solidFill>
                <a:uFillTx/>
                <a:latin typeface="Calibri"/>
                <a:ea typeface="Calibri"/>
                <a:cs typeface="Calibri"/>
                <a:sym typeface="Calibri"/>
              </a:rPr>
              <a:t>v</a:t>
            </a:r>
            <a:r>
              <a:rPr b="0" cap="none" i="0" lang="es-ES" strike="noStrike" sz="1400" u="none">
                <a:solidFill>
                  <a:srgbClr val="000000"/>
                </a:solidFill>
                <a:uFillTx/>
                <a:latin typeface="Calibri"/>
                <a:ea typeface="Calibri"/>
                <a:cs typeface="Calibri"/>
                <a:sym typeface="Calibri"/>
              </a:rPr>
              <a:t>i</a:t>
            </a:r>
            <a:r>
              <a:rPr b="0" cap="none" i="0" lang="es-ES" strike="noStrike" sz="1400" u="none">
                <a:solidFill>
                  <a:srgbClr val="000000"/>
                </a:solidFill>
                <a:uFillTx/>
                <a:latin typeface="Calibri"/>
                <a:ea typeface="Calibri"/>
                <a:cs typeface="Calibri"/>
                <a:sym typeface="Calibri"/>
              </a:rPr>
              <a:t>d</a:t>
            </a:r>
            <a:r>
              <a:rPr b="0" cap="none" i="0" lang="es-ES" strike="noStrike" sz="1400" u="none">
                <a:solidFill>
                  <a:srgbClr val="000000"/>
                </a:solidFill>
                <a:uFillTx/>
                <a:latin typeface="Calibri"/>
                <a:ea typeface="Calibri"/>
                <a:cs typeface="Calibri"/>
                <a:sym typeface="Calibri"/>
              </a:rPr>
              <a:t>e</a:t>
            </a:r>
            <a:r>
              <a:rPr b="0" cap="none" i="0" lang="es-ES" strike="noStrike" sz="1400" u="none">
                <a:solidFill>
                  <a:srgbClr val="000000"/>
                </a:solidFill>
                <a:uFillTx/>
                <a:latin typeface="Calibri"/>
                <a:ea typeface="Calibri"/>
                <a:cs typeface="Calibri"/>
                <a:sym typeface="Calibri"/>
              </a:rPr>
              <a:t>o</a:t>
            </a:r>
            <a:r>
              <a:rPr b="0" cap="none" i="0" lang="es-ES" strike="noStrike" sz="1400" u="none">
                <a:solidFill>
                  <a:srgbClr val="000000"/>
                </a:solidFill>
                <a:uFillTx/>
                <a:latin typeface="Calibri"/>
                <a:ea typeface="Calibri"/>
                <a:cs typeface="Calibri"/>
                <a:sym typeface="Calibri"/>
              </a:rPr>
              <a:t>:</a:t>
            </a:r>
            <a:r>
              <a:rPr b="0" cap="none" i="0" lang="es-ES" strike="noStrike" sz="1400" u="none">
                <a:solidFill>
                  <a:srgbClr val="000000"/>
                </a:solidFill>
                <a:uFillTx/>
                <a:latin typeface="Calibri"/>
                <a:ea typeface="Calibri"/>
                <a:cs typeface="Calibri"/>
                <a:sym typeface="Calibri"/>
              </a:rPr>
              <a:t> </a:t>
            </a:r>
            <a:r>
              <a:rPr b="0" cap="none" i="0" lang="es-ES" strike="noStrike" sz="1400" u="none">
                <a:solidFill>
                  <a:srgbClr val="000000"/>
                </a:solidFill>
                <a:uFillTx/>
                <a:latin typeface="Calibri"/>
                <a:ea typeface="Calibri"/>
                <a:cs typeface="Calibri"/>
                <a:sym typeface="Calibri"/>
              </a:rPr>
              <a:t>“</a:t>
            </a:r>
            <a:r>
              <a:rPr b="0" cap="none" i="0" lang="es-ES" strike="noStrike" sz="1400" u="none">
                <a:solidFill>
                  <a:srgbClr val="000000"/>
                </a:solidFill>
                <a:uFillTx/>
                <a:latin typeface="Calibri"/>
                <a:ea typeface="Calibri"/>
                <a:cs typeface="Calibri"/>
                <a:sym typeface="Calibri"/>
              </a:rPr>
              <a:t> </a:t>
            </a:r>
            <a:r>
              <a:rPr b="0" cap="none" i="0" lang="es-ES" strike="noStrike" sz="1400" u="none">
                <a:solidFill>
                  <a:srgbClr val="000000"/>
                </a:solidFill>
                <a:uFillTx/>
                <a:latin typeface="Calibri"/>
                <a:ea typeface="Calibri"/>
                <a:cs typeface="Calibri"/>
                <a:sym typeface="Calibri"/>
              </a:rPr>
              <a:t>e</a:t>
            </a:r>
            <a:r>
              <a:rPr b="0" cap="none" i="0" lang="es-ES" strike="noStrike" sz="1400" u="none">
                <a:solidFill>
                  <a:srgbClr val="000000"/>
                </a:solidFill>
                <a:uFillTx/>
                <a:latin typeface="Calibri"/>
                <a:ea typeface="Calibri"/>
                <a:cs typeface="Calibri"/>
                <a:sym typeface="Calibri"/>
              </a:rPr>
              <a:t>l</a:t>
            </a:r>
            <a:r>
              <a:rPr b="0" cap="none" i="0" lang="es-ES" strike="noStrike" sz="1400" u="none">
                <a:solidFill>
                  <a:srgbClr val="000000"/>
                </a:solidFill>
                <a:uFillTx/>
                <a:latin typeface="Calibri"/>
                <a:ea typeface="Calibri"/>
                <a:cs typeface="Calibri"/>
                <a:sym typeface="Calibri"/>
              </a:rPr>
              <a:t> </a:t>
            </a:r>
            <a:r>
              <a:rPr b="0" cap="none" i="0" lang="es-ES" strike="noStrike" sz="1400" u="none">
                <a:solidFill>
                  <a:srgbClr val="000000"/>
                </a:solidFill>
                <a:uFillTx/>
                <a:latin typeface="Calibri"/>
                <a:ea typeface="Calibri"/>
                <a:cs typeface="Calibri"/>
                <a:sym typeface="Calibri"/>
              </a:rPr>
              <a:t>número</a:t>
            </a:r>
            <a:r>
              <a:rPr b="0" cap="none" i="0" lang="es-ES" strike="noStrike" sz="1400" u="none">
                <a:solidFill>
                  <a:srgbClr val="000000"/>
                </a:solidFill>
                <a:uFillTx/>
                <a:latin typeface="Calibri"/>
                <a:ea typeface="Calibri"/>
                <a:cs typeface="Calibri"/>
                <a:sym typeface="Calibri"/>
              </a:rPr>
              <a:t> </a:t>
            </a:r>
            <a:r>
              <a:rPr b="0" cap="none" i="0" lang="es-ES" strike="noStrike" sz="1400" u="none">
                <a:solidFill>
                  <a:srgbClr val="000000"/>
                </a:solidFill>
                <a:uFillTx/>
                <a:latin typeface="Calibri"/>
                <a:ea typeface="Calibri"/>
                <a:cs typeface="Calibri"/>
                <a:sym typeface="Calibri"/>
              </a:rPr>
              <a:t>q</a:t>
            </a:r>
            <a:r>
              <a:rPr b="0" cap="none" i="0" lang="es-ES" strike="noStrike" sz="1400" u="none">
                <a:solidFill>
                  <a:srgbClr val="000000"/>
                </a:solidFill>
                <a:uFillTx/>
                <a:latin typeface="Calibri"/>
                <a:ea typeface="Calibri"/>
                <a:cs typeface="Calibri"/>
                <a:sym typeface="Calibri"/>
              </a:rPr>
              <a:t>u</a:t>
            </a:r>
            <a:r>
              <a:rPr b="0" cap="none" i="0" lang="es-ES" strike="noStrike" sz="1400" u="none">
                <a:solidFill>
                  <a:srgbClr val="000000"/>
                </a:solidFill>
                <a:uFillTx/>
                <a:latin typeface="Calibri"/>
                <a:ea typeface="Calibri"/>
                <a:cs typeface="Calibri"/>
                <a:sym typeface="Calibri"/>
              </a:rPr>
              <a:t>e</a:t>
            </a:r>
            <a:r>
              <a:rPr b="0" cap="none" i="0" lang="es-ES" strike="noStrike" sz="1400" u="none">
                <a:solidFill>
                  <a:srgbClr val="000000"/>
                </a:solidFill>
                <a:uFillTx/>
                <a:latin typeface="Calibri"/>
                <a:ea typeface="Calibri"/>
                <a:cs typeface="Calibri"/>
                <a:sym typeface="Calibri"/>
              </a:rPr>
              <a:t> </a:t>
            </a:r>
            <a:r>
              <a:rPr b="0" cap="none" i="0" lang="es-ES" strike="noStrike" sz="1400" u="none">
                <a:solidFill>
                  <a:srgbClr val="000000"/>
                </a:solidFill>
                <a:uFillTx/>
                <a:latin typeface="Calibri"/>
                <a:ea typeface="Calibri"/>
                <a:cs typeface="Calibri"/>
                <a:sym typeface="Calibri"/>
              </a:rPr>
              <a:t>g</a:t>
            </a:r>
            <a:r>
              <a:rPr b="0" cap="none" i="0" lang="es-ES" strike="noStrike" sz="1400" u="none">
                <a:solidFill>
                  <a:srgbClr val="000000"/>
                </a:solidFill>
                <a:uFillTx/>
                <a:latin typeface="Calibri"/>
                <a:ea typeface="Calibri"/>
                <a:cs typeface="Calibri"/>
                <a:sym typeface="Calibri"/>
              </a:rPr>
              <a:t>u</a:t>
            </a:r>
            <a:r>
              <a:rPr b="0" cap="none" i="0" lang="es-ES" strike="noStrike" sz="1400" u="none">
                <a:solidFill>
                  <a:srgbClr val="000000"/>
                </a:solidFill>
                <a:uFillTx/>
                <a:latin typeface="Calibri"/>
                <a:ea typeface="Calibri"/>
                <a:cs typeface="Calibri"/>
                <a:sym typeface="Calibri"/>
              </a:rPr>
              <a:t>a</a:t>
            </a:r>
            <a:r>
              <a:rPr b="0" cap="none" i="0" lang="es-ES" strike="noStrike" sz="1400" u="none">
                <a:solidFill>
                  <a:srgbClr val="000000"/>
                </a:solidFill>
                <a:uFillTx/>
                <a:latin typeface="Calibri"/>
                <a:ea typeface="Calibri"/>
                <a:cs typeface="Calibri"/>
                <a:sym typeface="Calibri"/>
              </a:rPr>
              <a:t>r</a:t>
            </a:r>
            <a:r>
              <a:rPr b="0" cap="none" i="0" lang="es-ES" strike="noStrike" sz="1400" u="none">
                <a:solidFill>
                  <a:srgbClr val="000000"/>
                </a:solidFill>
                <a:uFillTx/>
                <a:latin typeface="Calibri"/>
                <a:ea typeface="Calibri"/>
                <a:cs typeface="Calibri"/>
                <a:sym typeface="Calibri"/>
              </a:rPr>
              <a:t>d</a:t>
            </a:r>
            <a:r>
              <a:rPr b="0" cap="none" i="0" lang="es-ES" strike="noStrike" sz="1400" u="none">
                <a:solidFill>
                  <a:srgbClr val="000000"/>
                </a:solidFill>
                <a:uFillTx/>
                <a:latin typeface="Calibri"/>
                <a:ea typeface="Calibri"/>
                <a:cs typeface="Calibri"/>
                <a:sym typeface="Calibri"/>
              </a:rPr>
              <a:t>a</a:t>
            </a:r>
            <a:r>
              <a:rPr b="0" cap="none" i="0" lang="es-ES" strike="noStrike" sz="1400" u="none">
                <a:solidFill>
                  <a:srgbClr val="000000"/>
                </a:solidFill>
                <a:uFillTx/>
                <a:latin typeface="Calibri"/>
                <a:ea typeface="Calibri"/>
                <a:cs typeface="Calibri"/>
                <a:sym typeface="Calibri"/>
              </a:rPr>
              <a:t>m</a:t>
            </a:r>
            <a:r>
              <a:rPr b="0" cap="none" i="0" lang="es-ES" strike="noStrike" sz="1400" u="none">
                <a:solidFill>
                  <a:srgbClr val="000000"/>
                </a:solidFill>
                <a:uFillTx/>
                <a:latin typeface="Calibri"/>
                <a:ea typeface="Calibri"/>
                <a:cs typeface="Calibri"/>
                <a:sym typeface="Calibri"/>
              </a:rPr>
              <a:t>o</a:t>
            </a:r>
            <a:r>
              <a:rPr b="0" cap="none" i="0" lang="es-ES" strike="noStrike" sz="1400" u="none">
                <a:solidFill>
                  <a:srgbClr val="000000"/>
                </a:solidFill>
                <a:uFillTx/>
                <a:latin typeface="Calibri"/>
                <a:ea typeface="Calibri"/>
                <a:cs typeface="Calibri"/>
                <a:sym typeface="Calibri"/>
              </a:rPr>
              <a:t>s</a:t>
            </a:r>
            <a:r>
              <a:rPr b="0" cap="none" i="0" lang="es-ES" strike="noStrike" sz="1400" u="none">
                <a:solidFill>
                  <a:srgbClr val="000000"/>
                </a:solidFill>
                <a:uFillTx/>
                <a:latin typeface="Calibri"/>
                <a:ea typeface="Calibri"/>
                <a:cs typeface="Calibri"/>
                <a:sym typeface="Calibri"/>
              </a:rPr>
              <a:t> </a:t>
            </a:r>
            <a:r>
              <a:rPr b="0" cap="none" i="0" lang="es-ES" strike="noStrike" sz="1400" u="none">
                <a:solidFill>
                  <a:srgbClr val="000000"/>
                </a:solidFill>
                <a:uFillTx/>
                <a:latin typeface="Calibri"/>
                <a:ea typeface="Calibri"/>
                <a:cs typeface="Calibri"/>
                <a:sym typeface="Calibri"/>
              </a:rPr>
              <a:t>e</a:t>
            </a:r>
            <a:r>
              <a:rPr b="0" cap="none" i="0" lang="es-ES" strike="noStrike" sz="1400" u="none">
                <a:solidFill>
                  <a:srgbClr val="000000"/>
                </a:solidFill>
                <a:uFillTx/>
                <a:latin typeface="Calibri"/>
                <a:ea typeface="Calibri"/>
                <a:cs typeface="Calibri"/>
                <a:sym typeface="Calibri"/>
              </a:rPr>
              <a:t>n</a:t>
            </a:r>
            <a:r>
              <a:rPr b="0" cap="none" i="0" lang="es-ES" strike="noStrike" sz="1400" u="none">
                <a:solidFill>
                  <a:srgbClr val="000000"/>
                </a:solidFill>
                <a:uFillTx/>
                <a:latin typeface="Calibri"/>
                <a:ea typeface="Calibri"/>
                <a:cs typeface="Calibri"/>
                <a:sym typeface="Calibri"/>
              </a:rPr>
              <a:t> </a:t>
            </a:r>
            <a:r>
              <a:rPr b="0" cap="none" i="0" lang="es-ES" strike="noStrike" sz="1400" u="none">
                <a:solidFill>
                  <a:srgbClr val="000000"/>
                </a:solidFill>
                <a:uFillTx/>
                <a:latin typeface="Calibri"/>
                <a:ea typeface="Calibri"/>
                <a:cs typeface="Calibri"/>
                <a:sym typeface="Calibri"/>
              </a:rPr>
              <a:t>e</a:t>
            </a:r>
            <a:r>
              <a:rPr b="0" cap="none" i="0" lang="es-ES" strike="noStrike" sz="1400" u="none">
                <a:solidFill>
                  <a:srgbClr val="000000"/>
                </a:solidFill>
                <a:uFillTx/>
                <a:latin typeface="Calibri"/>
                <a:ea typeface="Calibri"/>
                <a:cs typeface="Calibri"/>
                <a:sym typeface="Calibri"/>
              </a:rPr>
              <a:t>l</a:t>
            </a:r>
            <a:r>
              <a:rPr b="0" cap="none" i="0" lang="es-ES" strike="noStrike" sz="1400" u="none">
                <a:solidFill>
                  <a:srgbClr val="000000"/>
                </a:solidFill>
                <a:uFillTx/>
                <a:latin typeface="Calibri"/>
                <a:ea typeface="Calibri"/>
                <a:cs typeface="Calibri"/>
                <a:sym typeface="Calibri"/>
              </a:rPr>
              <a:t> </a:t>
            </a:r>
            <a:r>
              <a:rPr b="0" cap="none" i="0" lang="es-ES" strike="noStrike" sz="1400" u="none">
                <a:solidFill>
                  <a:srgbClr val="000000"/>
                </a:solidFill>
                <a:uFillTx/>
                <a:latin typeface="Calibri"/>
                <a:ea typeface="Calibri"/>
                <a:cs typeface="Calibri"/>
                <a:sym typeface="Calibri"/>
              </a:rPr>
              <a:t>corazón</a:t>
            </a:r>
            <a:r>
              <a:rPr b="0" cap="none" i="0" lang="es-ES" strike="noStrike" sz="1400" u="none">
                <a:solidFill>
                  <a:srgbClr val="000000"/>
                </a:solidFill>
                <a:uFillTx/>
                <a:latin typeface="Calibri"/>
                <a:ea typeface="Calibri"/>
                <a:cs typeface="Calibri"/>
                <a:sym typeface="Calibri"/>
              </a:rPr>
              <a:t>”</a:t>
            </a:r>
            <a:r>
              <a:rPr b="0" cap="none" i="0" lang="es-ES" strike="noStrike" sz="1400" u="none">
                <a:solidFill>
                  <a:srgbClr val="000000"/>
                </a:solidFill>
                <a:uFillTx/>
                <a:latin typeface="Calibri"/>
                <a:ea typeface="Calibri"/>
                <a:cs typeface="Calibri"/>
                <a:sym typeface="Calibri"/>
              </a:rPr>
              <a:t> </a:t>
            </a:r>
            <a:r>
              <a:rPr b="0" cap="none" i="0" lang="es-ES" strike="noStrike" sz="1400" u="none">
                <a:solidFill>
                  <a:srgbClr val="000000"/>
                </a:solidFill>
                <a:uFillTx/>
                <a:latin typeface="Calibri"/>
                <a:ea typeface="Calibri"/>
                <a:cs typeface="Calibri"/>
                <a:sym typeface="Calibri"/>
              </a:rPr>
              <a:t>(</a:t>
            </a:r>
            <a:r>
              <a:rPr b="0" cap="none" i="0" lang="es-ES" strike="noStrike" sz="1400" u="none">
                <a:solidFill>
                  <a:srgbClr val="000000"/>
                </a:solidFill>
                <a:uFillTx/>
                <a:latin typeface="Calibri"/>
                <a:ea typeface="Calibri"/>
                <a:cs typeface="Calibri"/>
                <a:sym typeface="Calibri"/>
              </a:rPr>
              <a:t/>
            </a:r>
            <a:r>
              <a:rPr>
                <a:uFillTx/>
              </a:rPr>
              <a:t>https://youtu.be/UPXY3HBMtTQ</a:t>
            </a:r>
            <a:r>
              <a:rPr>
                <a:uFillTx/>
              </a:rPr>
              <a:t>)</a:t>
            </a:r>
            <a:endParaRPr b="0" cap="none" i="0" lang="es-ES" strike="noStrike" sz="1400" u="none">
              <a:solidFill>
                <a:srgbClr val="000000"/>
              </a:solidFill>
              <a:uFillTx/>
              <a:latin typeface="Calibri"/>
              <a:ea typeface="Calibri"/>
              <a:cs typeface="Calibri"/>
              <a:sym typeface="Calibri"/>
            </a:endParaRPr>
          </a:p>
          <a:p>
            <a:pPr algn="l" indent="0" lvl="0" marL="0" marR="0" rtl="0">
              <a:lnSpc>
                <a:spcPct val="100000"/>
              </a:lnSpc>
              <a:spcBef>
                <a:spcPts val="0"/>
              </a:spcBef>
              <a:spcAft>
                <a:spcPts val="0"/>
              </a:spcAft>
              <a:buClr>
                <a:srgbClr val="000000"/>
              </a:buClr>
              <a:buSzPts val="1400"/>
              <a:buFont typeface="Calibri"/>
              <a:buNone/>
            </a:pPr>
            <a:endParaRPr>
              <a:uFillTx/>
            </a:endParaRPr>
          </a:p>
          <a:p>
            <a:pPr algn="l" indent="0" lvl="0" marL="0" marR="0" rtl="0">
              <a:lnSpc>
                <a:spcPct val="100000"/>
              </a:lnSpc>
              <a:spcBef>
                <a:spcPts val="0"/>
              </a:spcBef>
              <a:spcAft>
                <a:spcPts val="0"/>
              </a:spcAft>
              <a:buClr>
                <a:srgbClr val="000000"/>
              </a:buClr>
              <a:buSzPts val="1400"/>
              <a:buFont typeface="Calibri"/>
              <a:buNone/>
            </a:pPr>
            <a:r>
              <a:rPr>
                <a:uFillTx/>
              </a:rPr>
              <a:t>-</a:t>
            </a:r>
            <a:r>
              <a:rPr>
                <a:uFillTx/>
              </a:rPr>
              <a:t>C</a:t>
            </a:r>
            <a:r>
              <a:rPr>
                <a:uFillTx/>
              </a:rPr>
              <a:t>h</a:t>
            </a:r>
            <a:r>
              <a:rPr>
                <a:uFillTx/>
              </a:rPr>
              <a:t>a</a:t>
            </a:r>
            <a:r>
              <a:rPr>
                <a:uFillTx/>
              </a:rPr>
              <a:t>r</a:t>
            </a:r>
            <a:r>
              <a:rPr>
                <a:uFillTx/>
              </a:rPr>
              <a:t>l</a:t>
            </a:r>
            <a:r>
              <a:rPr>
                <a:uFillTx/>
              </a:rPr>
              <a:t>a</a:t>
            </a:r>
            <a:r>
              <a:rPr>
                <a:uFillTx/>
              </a:rPr>
              <a:t>:</a:t>
            </a:r>
            <a:r>
              <a:rPr>
                <a:uFillTx/>
              </a:rPr>
              <a:t> </a:t>
            </a:r>
            <a:r>
              <a:rPr>
                <a:uFillTx/>
              </a:rPr>
              <a:t>h</a:t>
            </a:r>
            <a:r>
              <a:rPr>
                <a:uFillTx/>
              </a:rPr>
              <a:t>a</a:t>
            </a:r>
            <a:r>
              <a:rPr>
                <a:uFillTx/>
              </a:rPr>
              <a:t>c</a:t>
            </a:r>
            <a:r>
              <a:rPr>
                <a:uFillTx/>
              </a:rPr>
              <a:t>e</a:t>
            </a:r>
            <a:r>
              <a:rPr>
                <a:uFillTx/>
              </a:rPr>
              <a:t>r</a:t>
            </a:r>
            <a:r>
              <a:rPr>
                <a:uFillTx/>
              </a:rPr>
              <a:t> </a:t>
            </a:r>
            <a:r>
              <a:rPr>
                <a:uFillTx/>
              </a:rPr>
              <a:t>u</a:t>
            </a:r>
            <a:r>
              <a:rPr>
                <a:uFillTx/>
              </a:rPr>
              <a:t>n</a:t>
            </a:r>
            <a:r>
              <a:rPr>
                <a:uFillTx/>
              </a:rPr>
              <a:t>a</a:t>
            </a:r>
            <a:r>
              <a:rPr>
                <a:uFillTx/>
              </a:rPr>
              <a:t> </a:t>
            </a:r>
            <a:r>
              <a:rPr>
                <a:uFillTx/>
              </a:rPr>
              <a:t>reflexión</a:t>
            </a:r>
            <a:r>
              <a:rPr>
                <a:uFillTx/>
              </a:rPr>
              <a:t> </a:t>
            </a:r>
            <a:r>
              <a:rPr>
                <a:uFillTx/>
              </a:rPr>
              <a:t>d</a:t>
            </a:r>
            <a:r>
              <a:rPr>
                <a:uFillTx/>
              </a:rPr>
              <a:t>e</a:t>
            </a:r>
            <a:r>
              <a:rPr>
                <a:uFillTx/>
              </a:rPr>
              <a:t> </a:t>
            </a:r>
            <a:r>
              <a:rPr>
                <a:uFillTx/>
              </a:rPr>
              <a:t>l</a:t>
            </a:r>
            <a:r>
              <a:rPr>
                <a:uFillTx/>
              </a:rPr>
              <a:t>o</a:t>
            </a:r>
            <a:r>
              <a:rPr>
                <a:uFillTx/>
              </a:rPr>
              <a:t> </a:t>
            </a:r>
            <a:r>
              <a:rPr>
                <a:uFillTx/>
              </a:rPr>
              <a:t>q</a:t>
            </a:r>
            <a:r>
              <a:rPr>
                <a:uFillTx/>
              </a:rPr>
              <a:t>u</a:t>
            </a:r>
            <a:r>
              <a:rPr>
                <a:uFillTx/>
              </a:rPr>
              <a:t>e</a:t>
            </a:r>
            <a:r>
              <a:rPr>
                <a:uFillTx/>
              </a:rPr>
              <a:t> </a:t>
            </a:r>
            <a:r>
              <a:rPr>
                <a:uFillTx/>
              </a:rPr>
              <a:t>s</a:t>
            </a:r>
            <a:r>
              <a:rPr>
                <a:uFillTx/>
              </a:rPr>
              <a:t>o</a:t>
            </a:r>
            <a:r>
              <a:rPr>
                <a:uFillTx/>
              </a:rPr>
              <a:t>n</a:t>
            </a:r>
            <a:r>
              <a:rPr>
                <a:uFillTx/>
              </a:rPr>
              <a:t> </a:t>
            </a:r>
            <a:r>
              <a:rPr>
                <a:uFillTx/>
              </a:rPr>
              <a:t>l</a:t>
            </a:r>
            <a:r>
              <a:rPr>
                <a:uFillTx/>
              </a:rPr>
              <a:t>a</a:t>
            </a:r>
            <a:r>
              <a:rPr>
                <a:uFillTx/>
              </a:rPr>
              <a:t>s</a:t>
            </a:r>
            <a:r>
              <a:rPr>
                <a:uFillTx/>
              </a:rPr>
              <a:t> </a:t>
            </a:r>
            <a:r>
              <a:rPr>
                <a:uFillTx/>
              </a:rPr>
              <a:t>mamás</a:t>
            </a:r>
            <a:r>
              <a:rPr>
                <a:uFillTx/>
              </a:rPr>
              <a:t> </a:t>
            </a:r>
            <a:r>
              <a:rPr>
                <a:uFillTx/>
              </a:rPr>
              <a:t>e</a:t>
            </a:r>
            <a:r>
              <a:rPr>
                <a:uFillTx/>
              </a:rPr>
              <a:t>n</a:t>
            </a:r>
            <a:r>
              <a:rPr>
                <a:uFillTx/>
              </a:rPr>
              <a:t> </a:t>
            </a:r>
            <a:r>
              <a:rPr>
                <a:uFillTx/>
              </a:rPr>
              <a:t>n</a:t>
            </a:r>
            <a:r>
              <a:rPr>
                <a:uFillTx/>
              </a:rPr>
              <a:t>u</a:t>
            </a:r>
            <a:r>
              <a:rPr>
                <a:uFillTx/>
              </a:rPr>
              <a:t>e</a:t>
            </a:r>
            <a:r>
              <a:rPr>
                <a:uFillTx/>
              </a:rPr>
              <a:t>s</a:t>
            </a:r>
            <a:r>
              <a:rPr>
                <a:uFillTx/>
              </a:rPr>
              <a:t>t</a:t>
            </a:r>
            <a:r>
              <a:rPr>
                <a:uFillTx/>
              </a:rPr>
              <a:t>r</a:t>
            </a:r>
            <a:r>
              <a:rPr>
                <a:uFillTx/>
              </a:rPr>
              <a:t>a</a:t>
            </a:r>
            <a:r>
              <a:rPr>
                <a:uFillTx/>
              </a:rPr>
              <a:t>s</a:t>
            </a:r>
            <a:r>
              <a:rPr>
                <a:uFillTx/>
              </a:rPr>
              <a:t> </a:t>
            </a:r>
            <a:r>
              <a:rPr>
                <a:uFillTx/>
              </a:rPr>
              <a:t>v</a:t>
            </a:r>
            <a:r>
              <a:rPr>
                <a:uFillTx/>
              </a:rPr>
              <a:t>i</a:t>
            </a:r>
            <a:r>
              <a:rPr>
                <a:uFillTx/>
              </a:rPr>
              <a:t>d</a:t>
            </a:r>
            <a:r>
              <a:rPr>
                <a:uFillTx/>
              </a:rPr>
              <a:t>a</a:t>
            </a:r>
            <a:r>
              <a:rPr>
                <a:uFillTx/>
              </a:rPr>
              <a:t>s</a:t>
            </a:r>
            <a:r>
              <a:rPr>
                <a:uFillTx/>
              </a:rPr>
              <a:t>,</a:t>
            </a:r>
            <a:r>
              <a:rPr>
                <a:uFillTx/>
              </a:rPr>
              <a:t> </a:t>
            </a:r>
            <a:r>
              <a:rPr>
                <a:uFillTx/>
              </a:rPr>
              <a:t>l</a:t>
            </a:r>
            <a:r>
              <a:rPr>
                <a:uFillTx/>
              </a:rPr>
              <a:t>a</a:t>
            </a:r>
            <a:r>
              <a:rPr>
                <a:uFillTx/>
              </a:rPr>
              <a:t>s</a:t>
            </a:r>
            <a:r>
              <a:rPr>
                <a:uFillTx/>
              </a:rPr>
              <a:t> </a:t>
            </a:r>
            <a:r>
              <a:rPr>
                <a:uFillTx/>
              </a:rPr>
              <a:t>p</a:t>
            </a:r>
            <a:r>
              <a:rPr>
                <a:uFillTx/>
              </a:rPr>
              <a:t>e</a:t>
            </a:r>
            <a:r>
              <a:rPr>
                <a:uFillTx/>
              </a:rPr>
              <a:t>l</a:t>
            </a:r>
            <a:r>
              <a:rPr>
                <a:uFillTx/>
              </a:rPr>
              <a:t>e</a:t>
            </a:r>
            <a:r>
              <a:rPr>
                <a:uFillTx/>
              </a:rPr>
              <a:t>a</a:t>
            </a:r>
            <a:r>
              <a:rPr>
                <a:uFillTx/>
              </a:rPr>
              <a:t>s</a:t>
            </a:r>
            <a:r>
              <a:rPr>
                <a:uFillTx/>
              </a:rPr>
              <a:t>,</a:t>
            </a:r>
            <a:r>
              <a:rPr>
                <a:uFillTx/>
              </a:rPr>
              <a:t> </a:t>
            </a:r>
            <a:r>
              <a:rPr>
                <a:uFillTx/>
              </a:rPr>
              <a:t>c</a:t>
            </a:r>
            <a:r>
              <a:rPr>
                <a:uFillTx/>
              </a:rPr>
              <a:t>o</a:t>
            </a:r>
            <a:r>
              <a:rPr>
                <a:uFillTx/>
              </a:rPr>
              <a:t>n</a:t>
            </a:r>
            <a:r>
              <a:rPr>
                <a:uFillTx/>
              </a:rPr>
              <a:t>s</a:t>
            </a:r>
            <a:r>
              <a:rPr>
                <a:uFillTx/>
              </a:rPr>
              <a:t>e</a:t>
            </a:r>
            <a:r>
              <a:rPr>
                <a:uFillTx/>
              </a:rPr>
              <a:t>j</a:t>
            </a:r>
            <a:r>
              <a:rPr>
                <a:uFillTx/>
              </a:rPr>
              <a:t>o</a:t>
            </a:r>
            <a:r>
              <a:rPr>
                <a:uFillTx/>
              </a:rPr>
              <a:t>s</a:t>
            </a:r>
            <a:r>
              <a:rPr>
                <a:uFillTx/>
              </a:rPr>
              <a:t>,</a:t>
            </a:r>
            <a:r>
              <a:rPr>
                <a:uFillTx/>
              </a:rPr>
              <a:t> </a:t>
            </a:r>
            <a:r>
              <a:rPr>
                <a:uFillTx/>
              </a:rPr>
              <a:t>e</a:t>
            </a:r>
            <a:r>
              <a:rPr>
                <a:uFillTx/>
              </a:rPr>
              <a:t>t</a:t>
            </a:r>
            <a:r>
              <a:rPr>
                <a:uFillTx/>
              </a:rPr>
              <a:t>c</a:t>
            </a:r>
            <a:r>
              <a:rPr>
                <a:uFillTx/>
              </a:rPr>
              <a:t> </a:t>
            </a:r>
            <a:r>
              <a:rPr>
                <a:uFillTx/>
              </a:rPr>
              <a:t>(</a:t>
            </a:r>
            <a:r>
              <a:rPr>
                <a:uFillTx/>
              </a:rPr>
              <a:t>t</a:t>
            </a:r>
            <a:r>
              <a:rPr>
                <a:uFillTx/>
              </a:rPr>
              <a:t>o</a:t>
            </a:r>
            <a:r>
              <a:rPr>
                <a:uFillTx/>
              </a:rPr>
              <a:t>d</a:t>
            </a:r>
            <a:r>
              <a:rPr>
                <a:uFillTx/>
              </a:rPr>
              <a:t>o</a:t>
            </a:r>
            <a:r>
              <a:rPr>
                <a:uFillTx/>
              </a:rPr>
              <a:t> </a:t>
            </a:r>
            <a:r>
              <a:rPr>
                <a:uFillTx/>
              </a:rPr>
              <a:t>l</a:t>
            </a:r>
            <a:r>
              <a:rPr>
                <a:uFillTx/>
              </a:rPr>
              <a:t>o</a:t>
            </a:r>
            <a:r>
              <a:rPr>
                <a:uFillTx/>
              </a:rPr>
              <a:t> </a:t>
            </a:r>
            <a:r>
              <a:rPr>
                <a:uFillTx/>
              </a:rPr>
              <a:t>q</a:t>
            </a:r>
            <a:r>
              <a:rPr>
                <a:uFillTx/>
              </a:rPr>
              <a:t>u</a:t>
            </a:r>
            <a:r>
              <a:rPr>
                <a:uFillTx/>
              </a:rPr>
              <a:t>e</a:t>
            </a:r>
            <a:r>
              <a:rPr>
                <a:uFillTx/>
              </a:rPr>
              <a:t> </a:t>
            </a:r>
            <a:r>
              <a:rPr>
                <a:uFillTx/>
              </a:rPr>
              <a:t>e</a:t>
            </a:r>
            <a:r>
              <a:rPr>
                <a:uFillTx/>
              </a:rPr>
              <a:t>s</a:t>
            </a:r>
            <a:r>
              <a:rPr>
                <a:uFillTx/>
              </a:rPr>
              <a:t> </a:t>
            </a:r>
            <a:r>
              <a:rPr>
                <a:uFillTx/>
              </a:rPr>
              <a:t>l</a:t>
            </a:r>
            <a:r>
              <a:rPr>
                <a:uFillTx/>
              </a:rPr>
              <a:t>a</a:t>
            </a:r>
            <a:r>
              <a:rPr>
                <a:uFillTx/>
              </a:rPr>
              <a:t> </a:t>
            </a:r>
            <a:r>
              <a:rPr>
                <a:uFillTx/>
              </a:rPr>
              <a:t>m</a:t>
            </a:r>
            <a:r>
              <a:rPr>
                <a:uFillTx/>
              </a:rPr>
              <a:t>a</a:t>
            </a:r>
            <a:r>
              <a:rPr>
                <a:uFillTx/>
              </a:rPr>
              <a:t>m</a:t>
            </a:r>
            <a:r>
              <a:rPr>
                <a:uFillTx/>
              </a:rPr>
              <a:t>a</a:t>
            </a:r>
            <a:r>
              <a:rPr>
                <a:uFillTx/>
              </a:rPr>
              <a:t/>
            </a:r>
            <a:r>
              <a:rPr>
                <a:uFillTx/>
              </a:rPr>
              <a:t/>
            </a:r>
            <a:r>
              <a:rPr>
                <a:uFillTx/>
              </a:rPr>
              <a:t/>
            </a:r>
            <a:r>
              <a:rPr>
                <a:uFillTx/>
              </a:rPr>
              <a:t/>
            </a:r>
            <a:endParaRPr>
              <a:uFillTx/>
            </a:endParaRPr>
          </a:p>
          <a:p>
            <a:pPr algn="l" indent="0" lvl="0" marL="0" marR="0" rtl="0">
              <a:lnSpc>
                <a:spcPct val="100000"/>
              </a:lnSpc>
              <a:spcBef>
                <a:spcPts val="0"/>
              </a:spcBef>
              <a:spcAft>
                <a:spcPts val="0"/>
              </a:spcAft>
              <a:buClr>
                <a:srgbClr val="000000"/>
              </a:buClr>
              <a:buSzPts val="1400"/>
              <a:buFont typeface="Calibri"/>
              <a:buNone/>
            </a:pPr>
            <a:r>
              <a:rPr b="0" cap="none" i="0" lang="es-ES" strike="noStrike" sz="1400" u="none">
                <a:solidFill>
                  <a:srgbClr val="000000"/>
                </a:solidFill>
                <a:uFillTx/>
                <a:latin typeface="Calibri"/>
                <a:ea typeface="Calibri"/>
                <a:cs typeface="Calibri"/>
                <a:sym typeface="Calibri"/>
              </a:rPr>
              <a:t>-</a:t>
            </a:r>
            <a:r>
              <a:rPr b="0" cap="none" i="0" lang="es-ES" strike="noStrike" sz="1400" u="none">
                <a:solidFill>
                  <a:srgbClr val="000000"/>
                </a:solidFill>
                <a:uFillTx/>
                <a:latin typeface="Calibri"/>
                <a:ea typeface="Calibri"/>
                <a:cs typeface="Calibri"/>
                <a:sym typeface="Calibri"/>
              </a:rPr>
              <a:t> </a:t>
            </a:r>
            <a:r>
              <a:rPr b="0" cap="none" i="0" lang="es-ES" strike="noStrike" sz="1400" u="none">
                <a:solidFill>
                  <a:srgbClr val="000000"/>
                </a:solidFill>
                <a:uFillTx/>
                <a:latin typeface="Calibri"/>
                <a:ea typeface="Calibri"/>
                <a:cs typeface="Calibri"/>
                <a:sym typeface="Calibri"/>
              </a:rPr>
              <a:t/>
            </a:r>
            <a:r>
              <a:rPr b="0" cap="none" i="0" lang="es-ES" strike="noStrike" sz="1400" u="none">
                <a:solidFill>
                  <a:srgbClr val="000000"/>
                </a:solidFill>
                <a:uFillTx/>
                <a:latin typeface="Calibri"/>
                <a:ea typeface="Calibri"/>
                <a:cs typeface="Calibri"/>
                <a:sym typeface="Calibri"/>
              </a:rPr>
              <a:t>E</a:t>
            </a:r>
            <a:r>
              <a:rPr b="0" cap="none" i="0" lang="es-ES" strike="noStrike" sz="1400" u="none">
                <a:solidFill>
                  <a:srgbClr val="000000"/>
                </a:solidFill>
                <a:uFillTx/>
                <a:latin typeface="Calibri"/>
                <a:ea typeface="Calibri"/>
                <a:cs typeface="Calibri"/>
                <a:sym typeface="Calibri"/>
              </a:rPr>
              <a:t>scribirle</a:t>
            </a:r>
            <a:r>
              <a:rPr b="0" cap="none" i="0" lang="es-ES" strike="noStrike" sz="1400" u="none">
                <a:solidFill>
                  <a:srgbClr val="000000"/>
                </a:solidFill>
                <a:uFillTx/>
                <a:latin typeface="Calibri"/>
                <a:ea typeface="Calibri"/>
                <a:cs typeface="Calibri"/>
                <a:sym typeface="Calibri"/>
              </a:rPr>
              <a:t> </a:t>
            </a:r>
            <a:r>
              <a:rPr b="0" cap="none" i="0" lang="es-ES" strike="noStrike" sz="1400" u="none">
                <a:solidFill>
                  <a:srgbClr val="000000"/>
                </a:solidFill>
                <a:uFillTx/>
                <a:latin typeface="Calibri"/>
                <a:ea typeface="Calibri"/>
                <a:cs typeface="Calibri"/>
                <a:sym typeface="Calibri"/>
              </a:rPr>
              <a:t>u</a:t>
            </a:r>
            <a:r>
              <a:rPr b="0" cap="none" i="0" lang="es-ES" strike="noStrike" sz="1400" u="none">
                <a:solidFill>
                  <a:srgbClr val="000000"/>
                </a:solidFill>
                <a:uFillTx/>
                <a:latin typeface="Calibri"/>
                <a:ea typeface="Calibri"/>
                <a:cs typeface="Calibri"/>
                <a:sym typeface="Calibri"/>
              </a:rPr>
              <a:t>n</a:t>
            </a:r>
            <a:r>
              <a:rPr b="0" cap="none" i="0" lang="es-ES" strike="noStrike" sz="1400" u="none">
                <a:solidFill>
                  <a:srgbClr val="000000"/>
                </a:solidFill>
                <a:uFillTx/>
                <a:latin typeface="Calibri"/>
                <a:ea typeface="Calibri"/>
                <a:cs typeface="Calibri"/>
                <a:sym typeface="Calibri"/>
              </a:rPr>
              <a:t>a</a:t>
            </a:r>
            <a:r>
              <a:rPr b="0" cap="none" i="0" lang="es-ES" strike="noStrike" sz="1400" u="none">
                <a:solidFill>
                  <a:srgbClr val="000000"/>
                </a:solidFill>
                <a:uFillTx/>
                <a:latin typeface="Calibri"/>
                <a:ea typeface="Calibri"/>
                <a:cs typeface="Calibri"/>
                <a:sym typeface="Calibri"/>
              </a:rPr>
              <a:t> </a:t>
            </a:r>
            <a:r>
              <a:rPr b="0" cap="none" i="0" lang="es-ES" strike="noStrike" sz="1400" u="none">
                <a:solidFill>
                  <a:srgbClr val="000000"/>
                </a:solidFill>
                <a:uFillTx/>
                <a:latin typeface="Calibri"/>
                <a:ea typeface="Calibri"/>
                <a:cs typeface="Calibri"/>
                <a:sym typeface="Calibri"/>
              </a:rPr>
              <a:t>c</a:t>
            </a:r>
            <a:r>
              <a:rPr b="0" cap="none" i="0" lang="es-ES" strike="noStrike" sz="1400" u="none">
                <a:solidFill>
                  <a:srgbClr val="000000"/>
                </a:solidFill>
                <a:uFillTx/>
                <a:latin typeface="Calibri"/>
                <a:ea typeface="Calibri"/>
                <a:cs typeface="Calibri"/>
                <a:sym typeface="Calibri"/>
              </a:rPr>
              <a:t>a</a:t>
            </a:r>
            <a:r>
              <a:rPr b="0" cap="none" i="0" lang="es-ES" strike="noStrike" sz="1400" u="none">
                <a:solidFill>
                  <a:srgbClr val="000000"/>
                </a:solidFill>
                <a:uFillTx/>
                <a:latin typeface="Calibri"/>
                <a:ea typeface="Calibri"/>
                <a:cs typeface="Calibri"/>
                <a:sym typeface="Calibri"/>
              </a:rPr>
              <a:t>r</a:t>
            </a:r>
            <a:r>
              <a:rPr b="0" cap="none" i="0" lang="es-ES" strike="noStrike" sz="1400" u="none">
                <a:solidFill>
                  <a:srgbClr val="000000"/>
                </a:solidFill>
                <a:uFillTx/>
                <a:latin typeface="Calibri"/>
                <a:ea typeface="Calibri"/>
                <a:cs typeface="Calibri"/>
                <a:sym typeface="Calibri"/>
              </a:rPr>
              <a:t>t</a:t>
            </a:r>
            <a:r>
              <a:rPr b="0" cap="none" i="0" lang="es-ES" strike="noStrike" sz="1400" u="none">
                <a:solidFill>
                  <a:srgbClr val="000000"/>
                </a:solidFill>
                <a:uFillTx/>
                <a:latin typeface="Calibri"/>
                <a:ea typeface="Calibri"/>
                <a:cs typeface="Calibri"/>
                <a:sym typeface="Calibri"/>
              </a:rPr>
              <a:t>a</a:t>
            </a:r>
            <a:r>
              <a:rPr b="0" cap="none" i="0" lang="es-ES" strike="noStrike" sz="1400" u="none">
                <a:solidFill>
                  <a:srgbClr val="000000"/>
                </a:solidFill>
                <a:uFillTx/>
                <a:latin typeface="Calibri"/>
                <a:ea typeface="Calibri"/>
                <a:cs typeface="Calibri"/>
                <a:sym typeface="Calibri"/>
              </a:rPr>
              <a:t> </a:t>
            </a:r>
            <a:r>
              <a:rPr b="0" cap="none" i="0" lang="es-ES" strike="noStrike" sz="1400" u="none">
                <a:solidFill>
                  <a:srgbClr val="000000"/>
                </a:solidFill>
                <a:uFillTx/>
                <a:latin typeface="Calibri"/>
                <a:ea typeface="Calibri"/>
                <a:cs typeface="Calibri"/>
                <a:sym typeface="Calibri"/>
              </a:rPr>
              <a:t>a</a:t>
            </a:r>
            <a:r>
              <a:rPr b="0" cap="none" i="0" lang="es-ES" strike="noStrike" sz="1400" u="none">
                <a:solidFill>
                  <a:srgbClr val="000000"/>
                </a:solidFill>
                <a:uFillTx/>
                <a:latin typeface="Calibri"/>
                <a:ea typeface="Calibri"/>
                <a:cs typeface="Calibri"/>
                <a:sym typeface="Calibri"/>
              </a:rPr>
              <a:t> </a:t>
            </a:r>
            <a:r>
              <a:rPr b="0" cap="none" i="0" lang="es-ES" strike="noStrike" sz="1400" u="none">
                <a:solidFill>
                  <a:srgbClr val="000000"/>
                </a:solidFill>
                <a:uFillTx/>
                <a:latin typeface="Calibri"/>
                <a:ea typeface="Calibri"/>
                <a:cs typeface="Calibri"/>
                <a:sym typeface="Calibri"/>
              </a:rPr>
              <a:t>María</a:t>
            </a:r>
            <a:r>
              <a:rPr b="0" cap="none" i="0" lang="es-ES" strike="noStrike" sz="1400" u="none">
                <a:solidFill>
                  <a:srgbClr val="000000"/>
                </a:solidFill>
                <a:uFillTx/>
                <a:latin typeface="Calibri"/>
                <a:ea typeface="Calibri"/>
                <a:cs typeface="Calibri"/>
                <a:sym typeface="Calibri"/>
              </a:rPr>
              <a:t> </a:t>
            </a:r>
            <a:r>
              <a:rPr b="0" cap="none" i="0" lang="es-ES" strike="noStrike" sz="1400" u="none">
                <a:solidFill>
                  <a:srgbClr val="000000"/>
                </a:solidFill>
                <a:uFillTx/>
                <a:latin typeface="Calibri"/>
                <a:ea typeface="Calibri"/>
                <a:cs typeface="Calibri"/>
                <a:sym typeface="Calibri"/>
              </a:rPr>
              <a:t>d</a:t>
            </a:r>
            <a:r>
              <a:rPr b="0" cap="none" i="0" lang="es-ES" strike="noStrike" sz="1400" u="none">
                <a:solidFill>
                  <a:srgbClr val="000000"/>
                </a:solidFill>
                <a:uFillTx/>
                <a:latin typeface="Calibri"/>
                <a:ea typeface="Calibri"/>
                <a:cs typeface="Calibri"/>
                <a:sym typeface="Calibri"/>
              </a:rPr>
              <a:t>e</a:t>
            </a:r>
            <a:r>
              <a:rPr b="0" cap="none" i="0" lang="es-ES" strike="noStrike" sz="1400" u="none">
                <a:solidFill>
                  <a:srgbClr val="000000"/>
                </a:solidFill>
                <a:uFillTx/>
                <a:latin typeface="Calibri"/>
                <a:ea typeface="Calibri"/>
                <a:cs typeface="Calibri"/>
                <a:sym typeface="Calibri"/>
              </a:rPr>
              <a:t> </a:t>
            </a:r>
            <a:r>
              <a:rPr b="0" cap="none" i="0" lang="es-ES" strike="noStrike" sz="1400" u="none">
                <a:solidFill>
                  <a:srgbClr val="000000"/>
                </a:solidFill>
                <a:uFillTx/>
                <a:latin typeface="Calibri"/>
                <a:ea typeface="Calibri"/>
                <a:cs typeface="Calibri"/>
                <a:sym typeface="Calibri"/>
              </a:rPr>
              <a:t>l</a:t>
            </a:r>
            <a:r>
              <a:rPr b="0" cap="none" i="0" lang="es-ES" strike="noStrike" sz="1400" u="none">
                <a:solidFill>
                  <a:srgbClr val="000000"/>
                </a:solidFill>
                <a:uFillTx/>
                <a:latin typeface="Calibri"/>
                <a:ea typeface="Calibri"/>
                <a:cs typeface="Calibri"/>
                <a:sym typeface="Calibri"/>
              </a:rPr>
              <a:t>o</a:t>
            </a:r>
            <a:r>
              <a:rPr b="0" cap="none" i="0" lang="es-ES" strike="noStrike" sz="1400" u="none">
                <a:solidFill>
                  <a:srgbClr val="000000"/>
                </a:solidFill>
                <a:uFillTx/>
                <a:latin typeface="Calibri"/>
                <a:ea typeface="Calibri"/>
                <a:cs typeface="Calibri"/>
                <a:sym typeface="Calibri"/>
              </a:rPr>
              <a:t> </a:t>
            </a:r>
            <a:r>
              <a:rPr b="0" cap="none" i="0" lang="es-ES" strike="noStrike" sz="1400" u="none">
                <a:solidFill>
                  <a:srgbClr val="000000"/>
                </a:solidFill>
                <a:uFillTx/>
                <a:latin typeface="Calibri"/>
                <a:ea typeface="Calibri"/>
                <a:cs typeface="Calibri"/>
                <a:sym typeface="Calibri"/>
              </a:rPr>
              <a:t>q</a:t>
            </a:r>
            <a:r>
              <a:rPr b="0" cap="none" i="0" lang="es-ES" strike="noStrike" sz="1400" u="none">
                <a:solidFill>
                  <a:srgbClr val="000000"/>
                </a:solidFill>
                <a:uFillTx/>
                <a:latin typeface="Calibri"/>
                <a:ea typeface="Calibri"/>
                <a:cs typeface="Calibri"/>
                <a:sym typeface="Calibri"/>
              </a:rPr>
              <a:t>u</a:t>
            </a:r>
            <a:r>
              <a:rPr b="0" cap="none" i="0" lang="es-ES" strike="noStrike" sz="1400" u="none">
                <a:solidFill>
                  <a:srgbClr val="000000"/>
                </a:solidFill>
                <a:uFillTx/>
                <a:latin typeface="Calibri"/>
                <a:ea typeface="Calibri"/>
                <a:cs typeface="Calibri"/>
                <a:sym typeface="Calibri"/>
              </a:rPr>
              <a:t>e</a:t>
            </a:r>
            <a:r>
              <a:rPr b="0" cap="none" i="0" lang="es-ES" strike="noStrike" sz="1400" u="none">
                <a:solidFill>
                  <a:srgbClr val="000000"/>
                </a:solidFill>
                <a:uFillTx/>
                <a:latin typeface="Calibri"/>
                <a:ea typeface="Calibri"/>
                <a:cs typeface="Calibri"/>
                <a:sym typeface="Calibri"/>
              </a:rPr>
              <a:t> </a:t>
            </a:r>
            <a:r>
              <a:rPr b="0" cap="none" i="0" lang="es-ES" strike="noStrike" sz="1400" u="none">
                <a:solidFill>
                  <a:srgbClr val="000000"/>
                </a:solidFill>
                <a:uFillTx/>
                <a:latin typeface="Calibri"/>
                <a:ea typeface="Calibri"/>
                <a:cs typeface="Calibri"/>
                <a:sym typeface="Calibri"/>
              </a:rPr>
              <a:t>q</a:t>
            </a:r>
            <a:r>
              <a:rPr b="0" cap="none" i="0" lang="es-ES" strike="noStrike" sz="1400" u="none">
                <a:solidFill>
                  <a:srgbClr val="000000"/>
                </a:solidFill>
                <a:uFillTx/>
                <a:latin typeface="Calibri"/>
                <a:ea typeface="Calibri"/>
                <a:cs typeface="Calibri"/>
                <a:sym typeface="Calibri"/>
              </a:rPr>
              <a:t>u</a:t>
            </a:r>
            <a:r>
              <a:rPr b="0" cap="none" i="0" lang="es-ES" strike="noStrike" sz="1400" u="none">
                <a:solidFill>
                  <a:srgbClr val="000000"/>
                </a:solidFill>
                <a:uFillTx/>
                <a:latin typeface="Calibri"/>
                <a:ea typeface="Calibri"/>
                <a:cs typeface="Calibri"/>
                <a:sym typeface="Calibri"/>
              </a:rPr>
              <a:t>i</a:t>
            </a:r>
            <a:r>
              <a:rPr b="0" cap="none" i="0" lang="es-ES" strike="noStrike" sz="1400" u="none">
                <a:solidFill>
                  <a:srgbClr val="000000"/>
                </a:solidFill>
                <a:uFillTx/>
                <a:latin typeface="Calibri"/>
                <a:ea typeface="Calibri"/>
                <a:cs typeface="Calibri"/>
                <a:sym typeface="Calibri"/>
              </a:rPr>
              <a:t>e</a:t>
            </a:r>
            <a:r>
              <a:rPr b="0" cap="none" i="0" lang="es-ES" strike="noStrike" sz="1400" u="none">
                <a:solidFill>
                  <a:srgbClr val="000000"/>
                </a:solidFill>
                <a:uFillTx/>
                <a:latin typeface="Calibri"/>
                <a:ea typeface="Calibri"/>
                <a:cs typeface="Calibri"/>
                <a:sym typeface="Calibri"/>
              </a:rPr>
              <a:t>r</a:t>
            </a:r>
            <a:r>
              <a:rPr b="0" cap="none" i="0" lang="es-ES" strike="noStrike" sz="1400" u="none">
                <a:solidFill>
                  <a:srgbClr val="000000"/>
                </a:solidFill>
                <a:uFillTx/>
                <a:latin typeface="Calibri"/>
                <a:ea typeface="Calibri"/>
                <a:cs typeface="Calibri"/>
                <a:sym typeface="Calibri"/>
              </a:rPr>
              <a:t>a</a:t>
            </a:r>
            <a:r>
              <a:rPr b="0" cap="none" i="0" lang="es-ES" strike="noStrike" sz="1400" u="none">
                <a:solidFill>
                  <a:srgbClr val="000000"/>
                </a:solidFill>
                <a:uFillTx/>
                <a:latin typeface="Calibri"/>
                <a:ea typeface="Calibri"/>
                <a:cs typeface="Calibri"/>
                <a:sym typeface="Calibri"/>
              </a:rPr>
              <a:t>n</a:t>
            </a:r>
            <a:r>
              <a:rPr b="0" cap="none" i="0" lang="es-ES" strike="noStrike" sz="1400" u="none">
                <a:solidFill>
                  <a:srgbClr val="000000"/>
                </a:solidFill>
                <a:uFillTx/>
                <a:latin typeface="Calibri"/>
                <a:ea typeface="Calibri"/>
                <a:cs typeface="Calibri"/>
                <a:sym typeface="Calibri"/>
              </a:rPr>
              <a:t>.</a:t>
            </a:r>
            <a:r>
              <a:rPr b="0" cap="none" i="0" lang="es-ES" strike="noStrike" sz="1400" u="none">
                <a:solidFill>
                  <a:srgbClr val="000000"/>
                </a:solidFill>
                <a:uFillTx/>
                <a:latin typeface="Calibri"/>
                <a:ea typeface="Calibri"/>
                <a:cs typeface="Calibri"/>
                <a:sym typeface="Calibri"/>
              </a:rPr>
              <a:t> </a:t>
            </a:r>
            <a:r>
              <a:rPr b="0" cap="none" i="0" lang="es-ES" strike="noStrike" sz="1400" u="none">
                <a:solidFill>
                  <a:srgbClr val="000000"/>
                </a:solidFill>
                <a:uFillTx/>
                <a:latin typeface="Calibri"/>
                <a:ea typeface="Calibri"/>
                <a:cs typeface="Calibri"/>
                <a:sym typeface="Calibri"/>
              </a:rPr>
              <a:t>(</a:t>
            </a:r>
            <a:r>
              <a:rPr b="0" cap="none" i="0" lang="es-ES" strike="noStrike" sz="1400" u="none">
                <a:solidFill>
                  <a:srgbClr val="000000"/>
                </a:solidFill>
                <a:uFillTx/>
                <a:latin typeface="Calibri"/>
                <a:ea typeface="Calibri"/>
                <a:cs typeface="Calibri"/>
                <a:sym typeface="Calibri"/>
              </a:rPr>
              <a:t>C</a:t>
            </a:r>
            <a:r>
              <a:rPr b="0" cap="none" i="0" lang="es-ES" strike="noStrike" sz="1400" u="none">
                <a:solidFill>
                  <a:srgbClr val="000000"/>
                </a:solidFill>
                <a:uFillTx/>
                <a:latin typeface="Calibri"/>
                <a:ea typeface="Calibri"/>
                <a:cs typeface="Calibri"/>
                <a:sym typeface="Calibri"/>
              </a:rPr>
              <a:t>o</a:t>
            </a:r>
            <a:r>
              <a:rPr b="0" cap="none" i="0" lang="es-ES" strike="noStrike" sz="1400" u="none">
                <a:solidFill>
                  <a:srgbClr val="000000"/>
                </a:solidFill>
                <a:uFillTx/>
                <a:latin typeface="Calibri"/>
                <a:ea typeface="Calibri"/>
                <a:cs typeface="Calibri"/>
                <a:sym typeface="Calibri"/>
              </a:rPr>
              <a:t>n</a:t>
            </a:r>
            <a:r>
              <a:rPr b="0" cap="none" i="0" lang="es-ES" strike="noStrike" sz="1400" u="none">
                <a:solidFill>
                  <a:srgbClr val="000000"/>
                </a:solidFill>
                <a:uFillTx/>
                <a:latin typeface="Calibri"/>
                <a:ea typeface="Calibri"/>
                <a:cs typeface="Calibri"/>
                <a:sym typeface="Calibri"/>
              </a:rPr>
              <a:t>t</a:t>
            </a:r>
            <a:r>
              <a:rPr b="0" cap="none" i="0" lang="es-ES" strike="noStrike" sz="1400" u="none">
                <a:solidFill>
                  <a:srgbClr val="000000"/>
                </a:solidFill>
                <a:uFillTx/>
                <a:latin typeface="Calibri"/>
                <a:ea typeface="Calibri"/>
                <a:cs typeface="Calibri"/>
                <a:sym typeface="Calibri"/>
              </a:rPr>
              <a:t>a</a:t>
            </a:r>
            <a:r>
              <a:rPr b="0" cap="none" i="0" lang="es-ES" strike="noStrike" sz="1400" u="none">
                <a:solidFill>
                  <a:srgbClr val="000000"/>
                </a:solidFill>
                <a:uFillTx/>
                <a:latin typeface="Calibri"/>
                <a:ea typeface="Calibri"/>
                <a:cs typeface="Calibri"/>
                <a:sym typeface="Calibri"/>
              </a:rPr>
              <a:t>r</a:t>
            </a:r>
            <a:r>
              <a:rPr b="0" cap="none" i="0" lang="es-ES" strike="noStrike" sz="1400" u="none">
                <a:solidFill>
                  <a:srgbClr val="000000"/>
                </a:solidFill>
                <a:uFillTx/>
                <a:latin typeface="Calibri"/>
                <a:ea typeface="Calibri"/>
                <a:cs typeface="Calibri"/>
                <a:sym typeface="Calibri"/>
              </a:rPr>
              <a:t>l</a:t>
            </a:r>
            <a:r>
              <a:rPr b="0" cap="none" i="0" lang="es-ES" strike="noStrike" sz="1400" u="none">
                <a:solidFill>
                  <a:srgbClr val="000000"/>
                </a:solidFill>
                <a:uFillTx/>
                <a:latin typeface="Calibri"/>
                <a:ea typeface="Calibri"/>
                <a:cs typeface="Calibri"/>
                <a:sym typeface="Calibri"/>
              </a:rPr>
              <a:t>e</a:t>
            </a:r>
            <a:r>
              <a:rPr b="0" cap="none" i="0" lang="es-ES" strike="noStrike" sz="1400" u="none">
                <a:solidFill>
                  <a:srgbClr val="000000"/>
                </a:solidFill>
                <a:uFillTx/>
                <a:latin typeface="Calibri"/>
                <a:ea typeface="Calibri"/>
                <a:cs typeface="Calibri"/>
                <a:sym typeface="Calibri"/>
              </a:rPr>
              <a:t> </a:t>
            </a:r>
            <a:r>
              <a:rPr b="0" cap="none" i="0" lang="es-ES" strike="noStrike" sz="1400" u="none">
                <a:solidFill>
                  <a:srgbClr val="000000"/>
                </a:solidFill>
                <a:uFillTx/>
                <a:latin typeface="Calibri"/>
                <a:ea typeface="Calibri"/>
                <a:cs typeface="Calibri"/>
                <a:sym typeface="Calibri"/>
              </a:rPr>
              <a:t>c</a:t>
            </a:r>
            <a:r>
              <a:rPr b="0" cap="none" i="0" lang="es-ES" strike="noStrike" sz="1400" u="none">
                <a:solidFill>
                  <a:srgbClr val="000000"/>
                </a:solidFill>
                <a:uFillTx/>
                <a:latin typeface="Calibri"/>
                <a:ea typeface="Calibri"/>
                <a:cs typeface="Calibri"/>
                <a:sym typeface="Calibri"/>
              </a:rPr>
              <a:t>o</a:t>
            </a:r>
            <a:r>
              <a:rPr b="0" cap="none" i="0" lang="es-ES" strike="noStrike" sz="1400" u="none">
                <a:solidFill>
                  <a:srgbClr val="000000"/>
                </a:solidFill>
                <a:uFillTx/>
                <a:latin typeface="Calibri"/>
                <a:ea typeface="Calibri"/>
                <a:cs typeface="Calibri"/>
                <a:sym typeface="Calibri"/>
              </a:rPr>
              <a:t>m</a:t>
            </a:r>
            <a:r>
              <a:rPr b="0" cap="none" i="0" lang="es-ES" strike="noStrike" sz="1400" u="none">
                <a:solidFill>
                  <a:srgbClr val="000000"/>
                </a:solidFill>
                <a:uFillTx/>
                <a:latin typeface="Calibri"/>
                <a:ea typeface="Calibri"/>
                <a:cs typeface="Calibri"/>
                <a:sym typeface="Calibri"/>
              </a:rPr>
              <a:t>o</a:t>
            </a:r>
            <a:r>
              <a:rPr b="0" cap="none" i="0" lang="es-ES" strike="noStrike" sz="1400" u="none">
                <a:solidFill>
                  <a:srgbClr val="000000"/>
                </a:solidFill>
                <a:uFillTx/>
                <a:latin typeface="Calibri"/>
                <a:ea typeface="Calibri"/>
                <a:cs typeface="Calibri"/>
                <a:sym typeface="Calibri"/>
              </a:rPr>
              <a:t> </a:t>
            </a:r>
            <a:r>
              <a:rPr b="0" cap="none" i="0" lang="es-ES" strike="noStrike" sz="1400" u="none">
                <a:solidFill>
                  <a:srgbClr val="000000"/>
                </a:solidFill>
                <a:uFillTx/>
                <a:latin typeface="Calibri"/>
                <a:ea typeface="Calibri"/>
                <a:cs typeface="Calibri"/>
                <a:sym typeface="Calibri"/>
              </a:rPr>
              <a:t>h</a:t>
            </a:r>
            <a:r>
              <a:rPr b="0" cap="none" i="0" lang="es-ES" strike="noStrike" sz="1400" u="none">
                <a:solidFill>
                  <a:srgbClr val="000000"/>
                </a:solidFill>
                <a:uFillTx/>
                <a:latin typeface="Calibri"/>
                <a:ea typeface="Calibri"/>
                <a:cs typeface="Calibri"/>
                <a:sym typeface="Calibri"/>
              </a:rPr>
              <a:t>a</a:t>
            </a:r>
            <a:r>
              <a:rPr b="0" cap="none" i="0" lang="es-ES" strike="noStrike" sz="1400" u="none">
                <a:solidFill>
                  <a:srgbClr val="000000"/>
                </a:solidFill>
                <a:uFillTx/>
                <a:latin typeface="Calibri"/>
                <a:ea typeface="Calibri"/>
                <a:cs typeface="Calibri"/>
                <a:sym typeface="Calibri"/>
              </a:rPr>
              <a:t>n</a:t>
            </a:r>
            <a:r>
              <a:rPr b="0" cap="none" i="0" lang="es-ES" strike="noStrike" sz="1400" u="none">
                <a:solidFill>
                  <a:srgbClr val="000000"/>
                </a:solidFill>
                <a:uFillTx/>
                <a:latin typeface="Calibri"/>
                <a:ea typeface="Calibri"/>
                <a:cs typeface="Calibri"/>
                <a:sym typeface="Calibri"/>
              </a:rPr>
              <a:t> </a:t>
            </a:r>
            <a:r>
              <a:rPr b="0" cap="none" i="0" lang="es-ES" strike="noStrike" sz="1400" u="none">
                <a:solidFill>
                  <a:srgbClr val="000000"/>
                </a:solidFill>
                <a:uFillTx/>
                <a:latin typeface="Calibri"/>
                <a:ea typeface="Calibri"/>
                <a:cs typeface="Calibri"/>
                <a:sym typeface="Calibri"/>
              </a:rPr>
              <a:t>e</a:t>
            </a:r>
            <a:r>
              <a:rPr b="0" cap="none" i="0" lang="es-ES" strike="noStrike" sz="1400" u="none">
                <a:solidFill>
                  <a:srgbClr val="000000"/>
                </a:solidFill>
                <a:uFillTx/>
                <a:latin typeface="Calibri"/>
                <a:ea typeface="Calibri"/>
                <a:cs typeface="Calibri"/>
                <a:sym typeface="Calibri"/>
              </a:rPr>
              <a:t>s</a:t>
            </a:r>
            <a:r>
              <a:rPr b="0" cap="none" i="0" lang="es-ES" strike="noStrike" sz="1400" u="none">
                <a:solidFill>
                  <a:srgbClr val="000000"/>
                </a:solidFill>
                <a:uFillTx/>
                <a:latin typeface="Calibri"/>
                <a:ea typeface="Calibri"/>
                <a:cs typeface="Calibri"/>
                <a:sym typeface="Calibri"/>
              </a:rPr>
              <a:t>t</a:t>
            </a:r>
            <a:r>
              <a:rPr b="0" cap="none" i="0" lang="es-ES" strike="noStrike" sz="1400" u="none">
                <a:solidFill>
                  <a:srgbClr val="000000"/>
                </a:solidFill>
                <a:uFillTx/>
                <a:latin typeface="Calibri"/>
                <a:ea typeface="Calibri"/>
                <a:cs typeface="Calibri"/>
                <a:sym typeface="Calibri"/>
              </a:rPr>
              <a:t>a</a:t>
            </a:r>
            <a:r>
              <a:rPr b="0" cap="none" i="0" lang="es-ES" strike="noStrike" sz="1400" u="none">
                <a:solidFill>
                  <a:srgbClr val="000000"/>
                </a:solidFill>
                <a:uFillTx/>
                <a:latin typeface="Calibri"/>
                <a:ea typeface="Calibri"/>
                <a:cs typeface="Calibri"/>
                <a:sym typeface="Calibri"/>
              </a:rPr>
              <a:t>d</a:t>
            </a:r>
            <a:r>
              <a:rPr b="0" cap="none" i="0" lang="es-ES" strike="noStrike" sz="1400" u="none">
                <a:solidFill>
                  <a:srgbClr val="000000"/>
                </a:solidFill>
                <a:uFillTx/>
                <a:latin typeface="Calibri"/>
                <a:ea typeface="Calibri"/>
                <a:cs typeface="Calibri"/>
                <a:sym typeface="Calibri"/>
              </a:rPr>
              <a:t>o</a:t>
            </a:r>
            <a:r>
              <a:rPr b="0" cap="none" i="0" lang="es-ES" strike="noStrike" sz="1400" u="none">
                <a:solidFill>
                  <a:srgbClr val="000000"/>
                </a:solidFill>
                <a:uFillTx/>
                <a:latin typeface="Calibri"/>
                <a:ea typeface="Calibri"/>
                <a:cs typeface="Calibri"/>
                <a:sym typeface="Calibri"/>
              </a:rPr>
              <a:t>,</a:t>
            </a:r>
            <a:r>
              <a:rPr b="0" cap="none" i="0" lang="es-ES" strike="noStrike" sz="1400" u="none">
                <a:solidFill>
                  <a:srgbClr val="000000"/>
                </a:solidFill>
                <a:uFillTx/>
                <a:latin typeface="Calibri"/>
                <a:ea typeface="Calibri"/>
                <a:cs typeface="Calibri"/>
                <a:sym typeface="Calibri"/>
              </a:rPr>
              <a:t> </a:t>
            </a:r>
            <a:r>
              <a:rPr b="0" cap="none" i="0" lang="es-ES" strike="noStrike" sz="1400" u="none">
                <a:solidFill>
                  <a:srgbClr val="000000"/>
                </a:solidFill>
                <a:uFillTx/>
                <a:latin typeface="Calibri"/>
                <a:ea typeface="Calibri"/>
                <a:cs typeface="Calibri"/>
                <a:sym typeface="Calibri"/>
              </a:rPr>
              <a:t>p</a:t>
            </a:r>
            <a:r>
              <a:rPr b="0" cap="none" i="0" lang="es-ES" strike="noStrike" sz="1400" u="none">
                <a:solidFill>
                  <a:srgbClr val="000000"/>
                </a:solidFill>
                <a:uFillTx/>
                <a:latin typeface="Calibri"/>
                <a:ea typeface="Calibri"/>
                <a:cs typeface="Calibri"/>
                <a:sym typeface="Calibri"/>
              </a:rPr>
              <a:t>e</a:t>
            </a:r>
            <a:r>
              <a:rPr b="0" cap="none" i="0" lang="es-ES" strike="noStrike" sz="1400" u="none">
                <a:solidFill>
                  <a:srgbClr val="000000"/>
                </a:solidFill>
                <a:uFillTx/>
                <a:latin typeface="Calibri"/>
                <a:ea typeface="Calibri"/>
                <a:cs typeface="Calibri"/>
                <a:sym typeface="Calibri"/>
              </a:rPr>
              <a:t>d</a:t>
            </a:r>
            <a:r>
              <a:rPr b="0" cap="none" i="0" lang="es-ES" strike="noStrike" sz="1400" u="none">
                <a:solidFill>
                  <a:srgbClr val="000000"/>
                </a:solidFill>
                <a:uFillTx/>
                <a:latin typeface="Calibri"/>
                <a:ea typeface="Calibri"/>
                <a:cs typeface="Calibri"/>
                <a:sym typeface="Calibri"/>
              </a:rPr>
              <a:t>i</a:t>
            </a:r>
            <a:r>
              <a:rPr b="0" cap="none" i="0" lang="es-ES" strike="noStrike" sz="1400" u="none">
                <a:solidFill>
                  <a:srgbClr val="000000"/>
                </a:solidFill>
                <a:uFillTx/>
                <a:latin typeface="Calibri"/>
                <a:ea typeface="Calibri"/>
                <a:cs typeface="Calibri"/>
                <a:sym typeface="Calibri"/>
              </a:rPr>
              <a:t>r</a:t>
            </a:r>
            <a:r>
              <a:rPr b="0" cap="none" i="0" lang="es-ES" strike="noStrike" sz="1400" u="none">
                <a:solidFill>
                  <a:srgbClr val="000000"/>
                </a:solidFill>
                <a:uFillTx/>
                <a:latin typeface="Calibri"/>
                <a:ea typeface="Calibri"/>
                <a:cs typeface="Calibri"/>
                <a:sym typeface="Calibri"/>
              </a:rPr>
              <a:t>l</a:t>
            </a:r>
            <a:r>
              <a:rPr b="0" cap="none" i="0" lang="es-ES" strike="noStrike" sz="1400" u="none">
                <a:solidFill>
                  <a:srgbClr val="000000"/>
                </a:solidFill>
                <a:uFillTx/>
                <a:latin typeface="Calibri"/>
                <a:ea typeface="Calibri"/>
                <a:cs typeface="Calibri"/>
                <a:sym typeface="Calibri"/>
              </a:rPr>
              <a:t>e</a:t>
            </a:r>
            <a:r>
              <a:rPr b="0" cap="none" i="0" lang="es-ES" strike="noStrike" sz="1400" u="none">
                <a:solidFill>
                  <a:srgbClr val="000000"/>
                </a:solidFill>
                <a:uFillTx/>
                <a:latin typeface="Calibri"/>
                <a:ea typeface="Calibri"/>
                <a:cs typeface="Calibri"/>
                <a:sym typeface="Calibri"/>
              </a:rPr>
              <a:t> </a:t>
            </a:r>
            <a:r>
              <a:rPr b="0" cap="none" i="0" lang="es-ES" strike="noStrike" sz="1400" u="none">
                <a:solidFill>
                  <a:srgbClr val="000000"/>
                </a:solidFill>
                <a:uFillTx/>
                <a:latin typeface="Calibri"/>
                <a:ea typeface="Calibri"/>
                <a:cs typeface="Calibri"/>
                <a:sym typeface="Calibri"/>
              </a:rPr>
              <a:t>a</a:t>
            </a:r>
            <a:r>
              <a:rPr b="0" cap="none" i="0" lang="es-ES" strike="noStrike" sz="1400" u="none">
                <a:solidFill>
                  <a:srgbClr val="000000"/>
                </a:solidFill>
                <a:uFillTx/>
                <a:latin typeface="Calibri"/>
                <a:ea typeface="Calibri"/>
                <a:cs typeface="Calibri"/>
                <a:sym typeface="Calibri"/>
              </a:rPr>
              <a:t>y</a:t>
            </a:r>
            <a:r>
              <a:rPr b="0" cap="none" i="0" lang="es-ES" strike="noStrike" sz="1400" u="none">
                <a:solidFill>
                  <a:srgbClr val="000000"/>
                </a:solidFill>
                <a:uFillTx/>
                <a:latin typeface="Calibri"/>
                <a:ea typeface="Calibri"/>
                <a:cs typeface="Calibri"/>
                <a:sym typeface="Calibri"/>
              </a:rPr>
              <a:t>u</a:t>
            </a:r>
            <a:r>
              <a:rPr b="0" cap="none" i="0" lang="es-ES" strike="noStrike" sz="1400" u="none">
                <a:solidFill>
                  <a:srgbClr val="000000"/>
                </a:solidFill>
                <a:uFillTx/>
                <a:latin typeface="Calibri"/>
                <a:ea typeface="Calibri"/>
                <a:cs typeface="Calibri"/>
                <a:sym typeface="Calibri"/>
              </a:rPr>
              <a:t>d</a:t>
            </a:r>
            <a:r>
              <a:rPr b="0" cap="none" i="0" lang="es-ES" strike="noStrike" sz="1400" u="none">
                <a:solidFill>
                  <a:srgbClr val="000000"/>
                </a:solidFill>
                <a:uFillTx/>
                <a:latin typeface="Calibri"/>
                <a:ea typeface="Calibri"/>
                <a:cs typeface="Calibri"/>
                <a:sym typeface="Calibri"/>
              </a:rPr>
              <a:t>a</a:t>
            </a:r>
            <a:r>
              <a:rPr b="0" cap="none" i="0" lang="es-ES" strike="noStrike" sz="1400" u="none">
                <a:solidFill>
                  <a:srgbClr val="000000"/>
                </a:solidFill>
                <a:uFillTx/>
                <a:latin typeface="Calibri"/>
                <a:ea typeface="Calibri"/>
                <a:cs typeface="Calibri"/>
                <a:sym typeface="Calibri"/>
              </a:rPr>
              <a:t>,</a:t>
            </a:r>
            <a:r>
              <a:rPr b="0" cap="none" i="0" lang="es-ES" strike="noStrike" sz="1400" u="none">
                <a:solidFill>
                  <a:srgbClr val="000000"/>
                </a:solidFill>
                <a:uFillTx/>
                <a:latin typeface="Calibri"/>
                <a:ea typeface="Calibri"/>
                <a:cs typeface="Calibri"/>
                <a:sym typeface="Calibri"/>
              </a:rPr>
              <a:t> </a:t>
            </a:r>
            <a:r>
              <a:rPr b="0" cap="none" i="0" lang="es-ES" strike="noStrike" sz="1400" u="none">
                <a:solidFill>
                  <a:srgbClr val="000000"/>
                </a:solidFill>
                <a:uFillTx/>
                <a:latin typeface="Calibri"/>
                <a:ea typeface="Calibri"/>
                <a:cs typeface="Calibri"/>
                <a:sym typeface="Calibri"/>
              </a:rPr>
              <a:t>d</a:t>
            </a:r>
            <a:r>
              <a:rPr b="0" cap="none" i="0" lang="es-ES" strike="noStrike" sz="1400" u="none">
                <a:solidFill>
                  <a:srgbClr val="000000"/>
                </a:solidFill>
                <a:uFillTx/>
                <a:latin typeface="Calibri"/>
                <a:ea typeface="Calibri"/>
                <a:cs typeface="Calibri"/>
                <a:sym typeface="Calibri"/>
              </a:rPr>
              <a:t>e</a:t>
            </a:r>
            <a:r>
              <a:rPr b="0" cap="none" i="0" lang="es-ES" strike="noStrike" sz="1400" u="none">
                <a:solidFill>
                  <a:srgbClr val="000000"/>
                </a:solidFill>
                <a:uFillTx/>
                <a:latin typeface="Calibri"/>
                <a:ea typeface="Calibri"/>
                <a:cs typeface="Calibri"/>
                <a:sym typeface="Calibri"/>
              </a:rPr>
              <a:t>s</a:t>
            </a:r>
            <a:r>
              <a:rPr b="0" cap="none" i="0" lang="es-ES" strike="noStrike" sz="1400" u="none">
                <a:solidFill>
                  <a:srgbClr val="000000"/>
                </a:solidFill>
                <a:uFillTx/>
                <a:latin typeface="Calibri"/>
                <a:ea typeface="Calibri"/>
                <a:cs typeface="Calibri"/>
                <a:sym typeface="Calibri"/>
              </a:rPr>
              <a:t>a</a:t>
            </a:r>
            <a:r>
              <a:rPr b="0" cap="none" i="0" lang="es-ES" strike="noStrike" sz="1400" u="none">
                <a:solidFill>
                  <a:srgbClr val="000000"/>
                </a:solidFill>
                <a:uFillTx/>
                <a:latin typeface="Calibri"/>
                <a:ea typeface="Calibri"/>
                <a:cs typeface="Calibri"/>
                <a:sym typeface="Calibri"/>
              </a:rPr>
              <a:t>h</a:t>
            </a:r>
            <a:r>
              <a:rPr b="0" cap="none" i="0" lang="es-ES" strike="noStrike" sz="1400" u="none">
                <a:solidFill>
                  <a:srgbClr val="000000"/>
                </a:solidFill>
                <a:uFillTx/>
                <a:latin typeface="Calibri"/>
                <a:ea typeface="Calibri"/>
                <a:cs typeface="Calibri"/>
                <a:sym typeface="Calibri"/>
              </a:rPr>
              <a:t>o</a:t>
            </a:r>
            <a:r>
              <a:rPr b="0" cap="none" i="0" lang="es-ES" strike="noStrike" sz="1400" u="none">
                <a:solidFill>
                  <a:srgbClr val="000000"/>
                </a:solidFill>
                <a:uFillTx/>
                <a:latin typeface="Calibri"/>
                <a:ea typeface="Calibri"/>
                <a:cs typeface="Calibri"/>
                <a:sym typeface="Calibri"/>
              </a:rPr>
              <a:t>g</a:t>
            </a:r>
            <a:r>
              <a:rPr b="0" cap="none" i="0" lang="es-ES" strike="noStrike" sz="1400" u="none">
                <a:solidFill>
                  <a:srgbClr val="000000"/>
                </a:solidFill>
                <a:uFillTx/>
                <a:latin typeface="Calibri"/>
                <a:ea typeface="Calibri"/>
                <a:cs typeface="Calibri"/>
                <a:sym typeface="Calibri"/>
              </a:rPr>
              <a:t>a</a:t>
            </a:r>
            <a:r>
              <a:rPr b="0" cap="none" i="0" lang="es-ES" strike="noStrike" sz="1400" u="none">
                <a:solidFill>
                  <a:srgbClr val="000000"/>
                </a:solidFill>
                <a:uFillTx/>
                <a:latin typeface="Calibri"/>
                <a:ea typeface="Calibri"/>
                <a:cs typeface="Calibri"/>
                <a:sym typeface="Calibri"/>
              </a:rPr>
              <a:t>r</a:t>
            </a:r>
            <a:r>
              <a:rPr b="0" cap="none" i="0" lang="es-ES" strike="noStrike" sz="1400" u="none">
                <a:solidFill>
                  <a:srgbClr val="000000"/>
                </a:solidFill>
                <a:uFillTx/>
                <a:latin typeface="Calibri"/>
                <a:ea typeface="Calibri"/>
                <a:cs typeface="Calibri"/>
                <a:sym typeface="Calibri"/>
              </a:rPr>
              <a:t>s</a:t>
            </a:r>
            <a:r>
              <a:rPr b="0" cap="none" i="0" lang="es-ES" strike="noStrike" sz="1400" u="none">
                <a:solidFill>
                  <a:srgbClr val="000000"/>
                </a:solidFill>
                <a:uFillTx/>
                <a:latin typeface="Calibri"/>
                <a:ea typeface="Calibri"/>
                <a:cs typeface="Calibri"/>
                <a:sym typeface="Calibri"/>
              </a:rPr>
              <a:t>e</a:t>
            </a:r>
            <a:r>
              <a:rPr b="0" cap="none" i="0" lang="es-ES" strike="noStrike" sz="1400" u="none">
                <a:solidFill>
                  <a:srgbClr val="000000"/>
                </a:solidFill>
                <a:uFillTx/>
                <a:latin typeface="Calibri"/>
                <a:ea typeface="Calibri"/>
                <a:cs typeface="Calibri"/>
                <a:sym typeface="Calibri"/>
              </a:rPr>
              <a:t>,</a:t>
            </a:r>
            <a:r>
              <a:rPr b="0" cap="none" i="0" lang="es-ES" strike="noStrike" sz="1400" u="none">
                <a:solidFill>
                  <a:srgbClr val="000000"/>
                </a:solidFill>
                <a:uFillTx/>
                <a:latin typeface="Calibri"/>
                <a:ea typeface="Calibri"/>
                <a:cs typeface="Calibri"/>
                <a:sym typeface="Calibri"/>
              </a:rPr>
              <a:t> </a:t>
            </a:r>
            <a:r>
              <a:rPr b="0" cap="none" i="0" lang="es-ES" strike="noStrike" sz="1400" u="none">
                <a:solidFill>
                  <a:srgbClr val="000000"/>
                </a:solidFill>
                <a:uFillTx/>
                <a:latin typeface="Calibri"/>
                <a:ea typeface="Calibri"/>
                <a:cs typeface="Calibri"/>
                <a:sym typeface="Calibri"/>
              </a:rPr>
              <a:t>e</a:t>
            </a:r>
            <a:r>
              <a:rPr b="0" cap="none" i="0" lang="es-ES" strike="noStrike" sz="1400" u="none">
                <a:solidFill>
                  <a:srgbClr val="000000"/>
                </a:solidFill>
                <a:uFillTx/>
                <a:latin typeface="Calibri"/>
                <a:ea typeface="Calibri"/>
                <a:cs typeface="Calibri"/>
                <a:sym typeface="Calibri"/>
              </a:rPr>
              <a:t>t</a:t>
            </a:r>
            <a:r>
              <a:rPr b="0" cap="none" i="0" lang="es-ES" strike="noStrike" sz="1400" u="none">
                <a:solidFill>
                  <a:srgbClr val="000000"/>
                </a:solidFill>
                <a:uFillTx/>
                <a:latin typeface="Calibri"/>
                <a:ea typeface="Calibri"/>
                <a:cs typeface="Calibri"/>
                <a:sym typeface="Calibri"/>
              </a:rPr>
              <a:t>c</a:t>
            </a:r>
            <a:r>
              <a:rPr b="0" cap="none" i="0" lang="es-ES" strike="noStrike" sz="1400" u="none">
                <a:solidFill>
                  <a:srgbClr val="000000"/>
                </a:solidFill>
                <a:uFillTx/>
                <a:latin typeface="Calibri"/>
                <a:ea typeface="Calibri"/>
                <a:cs typeface="Calibri"/>
                <a:sym typeface="Calibri"/>
              </a:rPr>
              <a:t>)</a:t>
            </a:r>
            <a:r>
              <a:rPr b="0" cap="none" i="0" lang="es-ES" strike="noStrike" sz="1400" u="none">
                <a:solidFill>
                  <a:srgbClr val="000000"/>
                </a:solidFill>
                <a:uFillTx/>
                <a:latin typeface="Calibri"/>
                <a:ea typeface="Calibri"/>
                <a:cs typeface="Calibri"/>
                <a:sym typeface="Calibri"/>
              </a:rPr>
              <a:t/>
            </a:r>
            <a:r>
              <a:rPr b="0" cap="none" i="0" lang="es-ES" strike="noStrike" sz="1400" u="none">
                <a:solidFill>
                  <a:srgbClr val="000000"/>
                </a:solidFill>
                <a:uFillTx/>
                <a:latin typeface="Calibri"/>
                <a:ea typeface="Calibri"/>
                <a:cs typeface="Calibri"/>
                <a:sym typeface="Calibri"/>
              </a:rPr>
              <a:t/>
            </a:r>
            <a:r>
              <a:rPr b="0" cap="none" i="0" lang="es-ES" strike="noStrike" sz="1400" u="none">
                <a:solidFill>
                  <a:srgbClr val="000000"/>
                </a:solidFill>
                <a:uFillTx/>
                <a:latin typeface="Calibri"/>
                <a:ea typeface="Calibri"/>
                <a:cs typeface="Calibri"/>
                <a:sym typeface="Calibri"/>
              </a:rPr>
              <a:t/>
            </a:r>
            <a:r>
              <a:rPr b="0" cap="none" i="0" lang="es-ES" strike="noStrike" sz="1400" u="none">
                <a:solidFill>
                  <a:srgbClr val="000000"/>
                </a:solidFill>
                <a:uFillTx/>
                <a:latin typeface="Calibri"/>
                <a:ea typeface="Calibri"/>
                <a:cs typeface="Calibri"/>
                <a:sym typeface="Calibri"/>
              </a:rPr>
              <a:t/>
            </a:r>
            <a:r>
              <a:rPr b="0" cap="none" i="0" lang="es-ES" strike="noStrike" sz="1400" u="none">
                <a:solidFill>
                  <a:srgbClr val="000000"/>
                </a:solidFill>
                <a:uFillTx/>
                <a:latin typeface="Calibri"/>
                <a:ea typeface="Calibri"/>
                <a:cs typeface="Calibri"/>
                <a:sym typeface="Calibri"/>
              </a:rPr>
              <a:t/>
            </a:r>
            <a:endParaRPr b="0" cap="none" i="0" lang="es-ES" strike="noStrike" sz="1400" u="none">
              <a:solidFill>
                <a:srgbClr val="000000"/>
              </a:solidFill>
              <a:uFillTx/>
              <a:latin typeface="Calibri"/>
              <a:ea typeface="Calibri"/>
              <a:cs typeface="Calibri"/>
              <a:sym typeface="Calibri"/>
            </a:endParaRPr>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217" name="Google Shape;217;p2"/>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spLocks/>
          </p:cNvSpPr>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1612663" y="5205448"/>
            <a:ext cx="4856375" cy="523220"/>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t" anchorCtr="0" bIns="45700" lIns="91425" rIns="91425" spcFirstLastPara="1" tIns="45700" wrap="square">
            <a:spAutoFit/>
          </a:bodyPr>
          <a:lstStyle/>
          <a:p>
            <a:pPr algn="l" indent="0" lvl="0" marL="0" marR="0" rtl="0">
              <a:lnSpc>
                <a:spcPct val="100000"/>
              </a:lnSpc>
              <a:spcBef>
                <a:spcPts val="0"/>
              </a:spcBef>
              <a:spcAft>
                <a:spcPts val="0"/>
              </a:spcAft>
              <a:buClr>
                <a:srgbClr val="000000"/>
              </a:buClr>
              <a:buSzPts val="1400"/>
              <a:buFont typeface="Calibri"/>
              <a:buNone/>
            </a:pPr>
            <a:r>
              <a:rPr b="1" cap="none" i="0" lang="es-ES" strike="noStrike" sz="1400" u="none">
                <a:solidFill>
                  <a:srgbClr val="000000"/>
                </a:solidFill>
                <a:uFillTx/>
                <a:latin typeface="Calibri"/>
                <a:ea typeface="Calibri"/>
                <a:cs typeface="Calibri"/>
                <a:sym typeface="Calibri"/>
              </a:rPr>
              <a:t>“La mano amiga”</a:t>
            </a:r>
            <a:endParaRPr b="0" cap="none" i="0" strike="noStrike" sz="1400" u="none">
              <a:solidFill>
                <a:srgbClr val="000000"/>
              </a:solidFill>
              <a:uFillTx/>
              <a:latin typeface="Arial"/>
              <a:ea typeface="Arial"/>
              <a:cs typeface="Arial"/>
              <a:sym typeface="Arial"/>
            </a:endParaRPr>
          </a:p>
          <a:p>
            <a:pPr algn="l" indent="0" lvl="0" marL="0" marR="0" rtl="0">
              <a:lnSpc>
                <a:spcPct val="100000"/>
              </a:lnSpc>
              <a:spcBef>
                <a:spcPts val="0"/>
              </a:spcBef>
              <a:spcAft>
                <a:spcPts val="0"/>
              </a:spcAft>
              <a:buClr>
                <a:srgbClr val="000000"/>
              </a:buClr>
              <a:buSzPts val="1400"/>
              <a:buFont typeface="Calibri"/>
              <a:buNone/>
            </a:pPr>
            <a:r>
              <a:rPr>
                <a:uFillTx/>
              </a:rPr>
              <a:t/>
            </a:r>
            <a:endParaRPr b="1" cap="none" i="0" strike="noStrike" sz="1400" u="none">
              <a:solidFill>
                <a:srgbClr val="000000"/>
              </a:solidFill>
              <a:uFillTx/>
              <a:latin typeface="Calibri"/>
              <a:ea typeface="Calibri"/>
              <a:cs typeface="Calibri"/>
              <a:sym typeface="Calibri"/>
            </a:endParaRPr>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218" name="Google Shape;218;p2"/>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493350" y="3716479"/>
            <a:ext cx="1949700" cy="523200"/>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t" anchorCtr="0" bIns="45700" lIns="91425" rIns="91425" spcFirstLastPara="1" tIns="45700" wrap="square">
            <a:spAutoFit/>
          </a:bodyPr>
          <a:lstStyle/>
          <a:p>
            <a:pPr algn="l" indent="0" lvl="0" marL="0" marR="0" rtl="0">
              <a:lnSpc>
                <a:spcPct val="100000"/>
              </a:lnSpc>
              <a:spcBef>
                <a:spcPts val="0"/>
              </a:spcBef>
              <a:spcAft>
                <a:spcPts val="0"/>
              </a:spcAft>
              <a:buClr>
                <a:srgbClr val="000000"/>
              </a:buClr>
              <a:buSzPts val="1400"/>
              <a:buFont typeface="Calibri"/>
              <a:buNone/>
            </a:pPr>
            <a:r>
              <a:rPr lang="es-ES" sz="1200">
                <a:uFillTx/>
                <a:latin typeface="Calibri"/>
                <a:ea typeface="Calibri"/>
                <a:cs typeface="Calibri"/>
                <a:sym typeface="Calibri"/>
              </a:rPr>
              <a:t>El amor a María es el amor de esta etapa del ECyD.</a:t>
            </a:r>
            <a:endParaRPr sz="1200">
              <a:uFillTx/>
              <a:latin typeface="Calibri"/>
              <a:ea typeface="Calibri"/>
              <a:cs typeface="Calibri"/>
              <a:sym typeface="Calibri"/>
            </a:endParaRPr>
          </a:p>
          <a:p>
            <a:pPr algn="l" indent="0" lvl="0" marL="0" marR="0" rtl="0">
              <a:lnSpc>
                <a:spcPct val="100000"/>
              </a:lnSpc>
              <a:spcBef>
                <a:spcPts val="0"/>
              </a:spcBef>
              <a:spcAft>
                <a:spcPts val="0"/>
              </a:spcAft>
              <a:buClr>
                <a:srgbClr val="000000"/>
              </a:buClr>
              <a:buSzPts val="1400"/>
              <a:buFont typeface="Calibri"/>
              <a:buNone/>
            </a:pPr>
            <a:r>
              <a:rPr>
                <a:uFillTx/>
              </a:rPr>
              <a:t/>
            </a:r>
            <a:endParaRPr sz="1200">
              <a:uFillTx/>
              <a:latin typeface="Calibri"/>
              <a:ea typeface="Calibri"/>
              <a:cs typeface="Calibri"/>
              <a:sym typeface="Calibri"/>
            </a:endParaRPr>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219" name="Google Shape;219;p2"/>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spLocks/>
          </p:cNvSpPr>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172626" y="6247208"/>
            <a:ext cx="6138722" cy="2640683"/>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t" anchorCtr="0" bIns="45700" lIns="91425" rIns="91425" spcFirstLastPara="1" tIns="45700" wrap="square">
            <a:spAutoFit/>
          </a:bodyPr>
          <a:lstStyle/>
          <a:p>
            <a:pPr algn="l" indent="0" lvl="0" marL="0" marR="0" rtl="0">
              <a:lnSpc>
                <a:spcPct val="115000"/>
              </a:lnSpc>
              <a:spcBef>
                <a:spcPts val="0"/>
              </a:spcBef>
              <a:spcAft>
                <a:spcPts val="0"/>
              </a:spcAft>
              <a:buNone/>
            </a:pPr>
            <a:r>
              <a:rPr b="0" cap="none" i="0" lang="es-ES" strike="noStrike" sz="1200" u="none">
                <a:solidFill>
                  <a:srgbClr val="000000"/>
                </a:solidFill>
                <a:uFillTx/>
                <a:latin typeface="Century Gothic"/>
                <a:ea typeface="Century Gothic"/>
                <a:cs typeface="Century Gothic"/>
                <a:sym typeface="Century Gothic"/>
              </a:rPr>
              <a:t>Se le reparte a cada niño una cucharita. Después se les pide ponerse en una fila, pero a poca distancia. El desafío está en que, con la cucharita en la boca y sin las manos, tienen que ir pasando la bola de pingpong desde el primero en la fila hasta el último (y eventualmente al final ponerla en un vaso o algo semejante); </a:t>
            </a:r>
            <a:r>
              <a:rPr lang="es-ES" sz="1200">
                <a:uFillTx/>
                <a:latin typeface="Century Gothic"/>
                <a:ea typeface="Century Gothic"/>
                <a:cs typeface="Century Gothic"/>
                <a:sym typeface="Century Gothic"/>
              </a:rPr>
              <a:t>tienen que lograrlo en un espacio de tiempo definido previamente por el responsable.</a:t>
            </a:r>
            <a:r>
              <a:rPr b="0" cap="none" i="0" lang="es-ES" strike="noStrike" sz="1200" u="none">
                <a:solidFill>
                  <a:srgbClr val="000000"/>
                </a:solidFill>
                <a:uFillTx/>
                <a:latin typeface="Century Gothic"/>
                <a:ea typeface="Century Gothic"/>
                <a:cs typeface="Century Gothic"/>
                <a:sym typeface="Century Gothic"/>
              </a:rPr>
              <a:t>.</a:t>
            </a:r>
            <a:endParaRPr>
              <a:uFillTx/>
            </a:endParaRPr>
          </a:p>
          <a:p>
            <a:pPr algn="l" indent="0" lvl="0" marL="0" marR="0" rtl="0">
              <a:lnSpc>
                <a:spcPct val="115000"/>
              </a:lnSpc>
              <a:spcBef>
                <a:spcPts val="0"/>
              </a:spcBef>
              <a:spcAft>
                <a:spcPts val="0"/>
              </a:spcAft>
              <a:buNone/>
            </a:pPr>
            <a:r>
              <a:rPr b="0" cap="none" i="0" lang="es-ES" strike="noStrike" sz="1200" u="none">
                <a:solidFill>
                  <a:srgbClr val="000000"/>
                </a:solidFill>
                <a:uFillTx/>
                <a:latin typeface="Century Gothic"/>
                <a:ea typeface="Century Gothic"/>
                <a:cs typeface="Century Gothic"/>
                <a:sym typeface="Century Gothic"/>
              </a:rPr>
              <a:t>Tiene que ser tan corto el tiempo que es prácticamente imposible ganar. Después de varios intentos fallidos el responsable (o uno de los niños al que se avisó aparte y que desde el inicio no forma parte del juego) viene a ayudar. Sin avisar al grupo, ayuda a pasar la bola de una cucharita a la otra y cuida que no se caiga al suelo. Si se cae de la cucharita, la tiene que agarrar y devolver.</a:t>
            </a:r>
            <a:endParaRPr b="0" cap="none" i="0" strike="noStrike" sz="1100" u="none">
              <a:solidFill>
                <a:srgbClr val="000000"/>
              </a:solidFill>
              <a:uFillTx/>
              <a:latin typeface="Calibri"/>
              <a:ea typeface="Calibri"/>
              <a:cs typeface="Calibri"/>
              <a:sym typeface="Calibri"/>
            </a:endParaRPr>
          </a:p>
        </p:txBody>
      </p:sp>
    </p:spTree>
  </p:cSld>
  <p:clrMapOv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masterClrMapping/>
  </p:clrMapOvr>
</p:sld>
</file>

<file path=ppt/slides/slide3.xml><?xml version="1.0" encoding="utf-8"?>
<p:sld xmlns:a="http://schemas.openxmlformats.org/drawingml/2006/main" xmlns:p="http://schemas.openxmlformats.org/presentationml/2006/main" xmlns:s="http://schemas.openxmlformats.org/officeDocument/2006/sharedTypes" xmlns:r="http://schemas.openxmlformats.org/officeDocument/2006/relationships">
  <p:cSld>
    <p:bg>
      <p:bgPr>
        <a:blipFill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lip r:embed="rId3"/>
          <a:stretch>
            <a:fillRect/>
          </a:stretch>
        </a:blipFill>
      </p:bgPr>
    </p:bg>
    <p:spTree>
      <p:nvGrp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223" name="Shape 223"/>
        <p:cNvGr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p:nvPr/>
      </p:nvGrpSpPr>
      <p:gr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0" y="0"/>
          <a:ext cx="0" cy="0"/>
          <a:chOff x="0" y="0"/>
          <a:chExt cx="0" cy="0"/>
        </a:xfrm>
      </p:grpSpPr>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224" name="Google Shape;224;p3"/>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spLocks/>
          </p:cNvSpPr>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327438" y="1327851"/>
            <a:ext cx="4980057" cy="1815841"/>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t" anchorCtr="0" bIns="45700" lIns="91425" rIns="91425" spcFirstLastPara="1" tIns="45700" wrap="square">
            <a:spAutoFit/>
          </a:bodyPr>
          <a:lstStyle/>
          <a:p>
            <a:pPr algn="l" indent="0" lvl="0" marL="0" marR="0" rtl="0">
              <a:lnSpc>
                <a:spcPct val="100000"/>
              </a:lnSpc>
              <a:spcBef>
                <a:spcPts val="0"/>
              </a:spcBef>
              <a:spcAft>
                <a:spcPts val="0"/>
              </a:spcAft>
              <a:buClr>
                <a:srgbClr val="000000"/>
              </a:buClr>
              <a:buSzPts val="1600"/>
              <a:buFont typeface="Calibri"/>
              <a:buNone/>
            </a:pPr>
            <a:r>
              <a:rPr b="0" cap="none" i="0" lang="es-ES" strike="noStrike" sz="1600" u="none">
                <a:solidFill>
                  <a:srgbClr val="000000"/>
                </a:solidFill>
                <a:uFillTx/>
                <a:latin typeface="Calibri"/>
                <a:ea typeface="Calibri"/>
                <a:cs typeface="Calibri"/>
                <a:sym typeface="Calibri"/>
              </a:rPr>
              <a:t>¿Hubieran podido superar la prueba sin ayuda?</a:t>
            </a:r>
            <a:endParaRPr>
              <a:uFillTx/>
            </a:endParaRPr>
          </a:p>
          <a:p>
            <a:pPr algn="l" indent="0" lvl="0" marL="0" marR="0" rtl="0">
              <a:lnSpc>
                <a:spcPct val="100000"/>
              </a:lnSpc>
              <a:spcBef>
                <a:spcPts val="0"/>
              </a:spcBef>
              <a:spcAft>
                <a:spcPts val="0"/>
              </a:spcAft>
              <a:buClr>
                <a:srgbClr val="000000"/>
              </a:buClr>
              <a:buSzPts val="1600"/>
              <a:buFont typeface="Calibri"/>
              <a:buNone/>
            </a:pPr>
            <a:r>
              <a:rPr b="0" cap="none" i="0" lang="es-ES" strike="noStrike" sz="1600" u="none">
                <a:solidFill>
                  <a:srgbClr val="000000"/>
                </a:solidFill>
                <a:uFillTx/>
                <a:latin typeface="Calibri"/>
                <a:ea typeface="Calibri"/>
                <a:cs typeface="Calibri"/>
                <a:sym typeface="Calibri"/>
              </a:rPr>
              <a:t>¿Cómo se sintió no lograrlo? ¿Cómo se sintió cuando, de repente, recibieron la ayuda que solucionó todo?</a:t>
            </a:r>
            <a:endParaRPr>
              <a:uFillTx/>
            </a:endParaRPr>
          </a:p>
          <a:p>
            <a:pPr algn="l" indent="0" lvl="0" marL="0" marR="0" rtl="0">
              <a:lnSpc>
                <a:spcPct val="100000"/>
              </a:lnSpc>
              <a:spcBef>
                <a:spcPts val="0"/>
              </a:spcBef>
              <a:spcAft>
                <a:spcPts val="0"/>
              </a:spcAft>
              <a:buClr>
                <a:srgbClr val="000000"/>
              </a:buClr>
              <a:buSzPts val="1600"/>
              <a:buFont typeface="Calibri"/>
              <a:buNone/>
            </a:pPr>
            <a:r>
              <a:rPr>
                <a:uFillTx/>
              </a:rPr>
              <a:t/>
            </a:r>
            <a:endParaRPr b="0" cap="none" i="0" strike="noStrike" sz="1600" u="none">
              <a:solidFill>
                <a:srgbClr val="000000"/>
              </a:solidFill>
              <a:uFillTx/>
              <a:latin typeface="Calibri"/>
              <a:ea typeface="Calibri"/>
              <a:cs typeface="Calibri"/>
              <a:sym typeface="Calibri"/>
            </a:endParaRPr>
          </a:p>
          <a:p>
            <a:pPr algn="l" indent="0" lvl="0" marL="0" marR="0" rtl="0">
              <a:lnSpc>
                <a:spcPct val="100000"/>
              </a:lnSpc>
              <a:spcBef>
                <a:spcPts val="0"/>
              </a:spcBef>
              <a:spcAft>
                <a:spcPts val="0"/>
              </a:spcAft>
              <a:buClr>
                <a:srgbClr val="000000"/>
              </a:buClr>
              <a:buSzPts val="1600"/>
              <a:buFont typeface="Calibri"/>
              <a:buNone/>
            </a:pPr>
            <a:r>
              <a:rPr b="0" cap="none" i="0" lang="es-ES" strike="noStrike" sz="1600" u="none">
                <a:solidFill>
                  <a:srgbClr val="000000"/>
                </a:solidFill>
                <a:uFillTx/>
                <a:latin typeface="Calibri"/>
                <a:ea typeface="Calibri"/>
                <a:cs typeface="Calibri"/>
                <a:sym typeface="Calibri"/>
              </a:rPr>
              <a:t>¿Esa ayuda la pidieron? ¿Estaba prevista según las reglas?</a:t>
            </a:r>
            <a:endParaRPr>
              <a:uFillTx/>
            </a:endParaRPr>
          </a:p>
          <a:p>
            <a:pPr algn="l" indent="0" lvl="0" marL="0" marR="0" rtl="0">
              <a:lnSpc>
                <a:spcPct val="100000"/>
              </a:lnSpc>
              <a:spcBef>
                <a:spcPts val="0"/>
              </a:spcBef>
              <a:spcAft>
                <a:spcPts val="0"/>
              </a:spcAft>
              <a:buClr>
                <a:srgbClr val="000000"/>
              </a:buClr>
              <a:buSzPts val="1600"/>
              <a:buFont typeface="Calibri"/>
              <a:buNone/>
            </a:pPr>
            <a:r>
              <a:rPr b="0" cap="none" i="0" lang="es-ES" strike="noStrike" sz="1600" u="none">
                <a:solidFill>
                  <a:srgbClr val="000000"/>
                </a:solidFill>
                <a:uFillTx/>
                <a:latin typeface="Calibri"/>
                <a:ea typeface="Calibri"/>
                <a:cs typeface="Calibri"/>
                <a:sym typeface="Calibri"/>
              </a:rPr>
              <a:t>¿No fue más bien un acto libre y desinteresado de alguien que era más “poderoso” que ellos?</a:t>
            </a:r>
            <a:endParaRPr b="0" cap="none" i="0" strike="noStrike" sz="1600" u="none">
              <a:solidFill>
                <a:srgbClr val="000000"/>
              </a:solidFill>
              <a:uFillTx/>
              <a:latin typeface="Calibri"/>
              <a:ea typeface="Calibri"/>
              <a:cs typeface="Calibri"/>
              <a:sym typeface="Calibri"/>
            </a:endParaRPr>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225" name="Google Shape;225;p3"/>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spLocks/>
          </p:cNvSpPr>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405050" y="5621300"/>
            <a:ext cx="6150300" cy="3253800"/>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t" anchorCtr="0" bIns="45700" lIns="91425" rIns="91425" spcFirstLastPara="1" tIns="45700" wrap="square">
            <a:spAutoFit/>
          </a:bodyPr>
          <a:lstStyle/>
          <a:p>
            <a:pPr algn="l" indent="0" lvl="0" marL="0" marR="0" rtl="0">
              <a:lnSpc>
                <a:spcPct val="100000"/>
              </a:lnSpc>
              <a:spcBef>
                <a:spcPts val="0"/>
              </a:spcBef>
              <a:spcAft>
                <a:spcPts val="0"/>
              </a:spcAft>
              <a:buClr>
                <a:schemeClr val="dk1"/>
              </a:buClr>
              <a:buSzPts val="1600"/>
              <a:buFont typeface="Times"/>
              <a:buNone/>
            </a:pPr>
            <a:r>
              <a:rPr b="0" cap="none" i="0" lang="es-ES" strike="noStrike" sz="1600" u="none">
                <a:solidFill>
                  <a:schemeClr val="dk1"/>
                </a:solidFill>
                <a:uFillTx/>
                <a:latin typeface="Calibri"/>
                <a:ea typeface="Calibri"/>
                <a:cs typeface="Calibri"/>
                <a:sym typeface="Calibri"/>
              </a:rPr>
              <a:t>La vida cristiana es todo un desafío: vivir la caridad, ser paciente y bondadoso, vencer tantas tentaciones… Todos sabemos que solos no podemos vivir esto perfectamente. La Virgen María ha recibido muchas gracias de Dios y por eso tiene el poder de ayudarnos en nuestras luchas diarias. Como el responsable en la dinámica que soluciona todo simplemente porque quiere, así la Virgen se interesa muchísimo por mi bien y me apoya. Lo hace por propia iniciativa y sabiendo que no lo merecemos, ni la podemos pagar de vuelta.</a:t>
            </a:r>
            <a:endParaRPr>
              <a:uFillTx/>
            </a:endParaRPr>
          </a:p>
          <a:p>
            <a:pPr algn="l" indent="0" lvl="0" marL="0" marR="0" rtl="0">
              <a:lnSpc>
                <a:spcPct val="100000"/>
              </a:lnSpc>
              <a:spcBef>
                <a:spcPts val="0"/>
              </a:spcBef>
              <a:spcAft>
                <a:spcPts val="0"/>
              </a:spcAft>
              <a:buClr>
                <a:schemeClr val="dk1"/>
              </a:buClr>
              <a:buSzPts val="1600"/>
              <a:buFont typeface="Times"/>
              <a:buNone/>
            </a:pPr>
            <a:r>
              <a:rPr>
                <a:uFillTx/>
              </a:rPr>
              <a:t/>
            </a:r>
            <a:endParaRPr b="0" cap="none" i="0" strike="noStrike" sz="1600" u="none">
              <a:solidFill>
                <a:schemeClr val="dk1"/>
              </a:solidFill>
              <a:uFillTx/>
              <a:latin typeface="Calibri"/>
              <a:ea typeface="Calibri"/>
              <a:cs typeface="Calibri"/>
              <a:sym typeface="Calibri"/>
            </a:endParaRPr>
          </a:p>
          <a:p>
            <a:pPr algn="l" indent="0" lvl="0" marL="0" marR="0" rtl="0">
              <a:lnSpc>
                <a:spcPct val="100000"/>
              </a:lnSpc>
              <a:spcBef>
                <a:spcPts val="0"/>
              </a:spcBef>
              <a:spcAft>
                <a:spcPts val="0"/>
              </a:spcAft>
              <a:buClr>
                <a:srgbClr val="000000"/>
              </a:buClr>
              <a:buSzPts val="1600"/>
              <a:buFont typeface="Calibri"/>
              <a:buNone/>
            </a:pPr>
            <a:r>
              <a:rPr b="0" cap="none" i="0" lang="es-ES" strike="noStrike" sz="1600" u="none">
                <a:solidFill>
                  <a:srgbClr val="000000"/>
                </a:solidFill>
                <a:uFillTx/>
                <a:latin typeface="Calibri"/>
                <a:ea typeface="Calibri"/>
                <a:cs typeface="Calibri"/>
                <a:sym typeface="Calibri"/>
              </a:rPr>
              <a:t>¿Qué importancia le doy a María en mi vida? ¿Creo </a:t>
            </a:r>
            <a:r>
              <a:rPr lang="es-ES" sz="1600">
                <a:solidFill>
                  <a:schemeClr val="dk1"/>
                </a:solidFill>
                <a:uFillTx/>
                <a:latin typeface="Calibri"/>
                <a:ea typeface="Calibri"/>
                <a:cs typeface="Calibri"/>
                <a:sym typeface="Calibri"/>
              </a:rPr>
              <a:t>realmente </a:t>
            </a:r>
            <a:r>
              <a:rPr b="0" cap="none" i="0" lang="es-ES" strike="noStrike" sz="1600" u="none">
                <a:solidFill>
                  <a:srgbClr val="000000"/>
                </a:solidFill>
                <a:uFillTx/>
                <a:latin typeface="Calibri"/>
                <a:ea typeface="Calibri"/>
                <a:cs typeface="Calibri"/>
                <a:sym typeface="Calibri"/>
              </a:rPr>
              <a:t> que está siempre conmigo y que me quiere ayudar?</a:t>
            </a:r>
            <a:endParaRPr>
              <a:uFillTx/>
            </a:endParaRPr>
          </a:p>
          <a:p>
            <a:pPr algn="l" indent="0" lvl="0" marL="0" marR="0" rtl="0">
              <a:lnSpc>
                <a:spcPct val="100000"/>
              </a:lnSpc>
              <a:spcBef>
                <a:spcPts val="0"/>
              </a:spcBef>
              <a:spcAft>
                <a:spcPts val="0"/>
              </a:spcAft>
              <a:buClr>
                <a:srgbClr val="000000"/>
              </a:buClr>
              <a:buSzPts val="1600"/>
              <a:buFont typeface="Calibri"/>
              <a:buNone/>
            </a:pPr>
            <a:r>
              <a:rPr b="0" cap="none" i="0" lang="es-ES" strike="noStrike" sz="1600" u="none">
                <a:solidFill>
                  <a:srgbClr val="000000"/>
                </a:solidFill>
                <a:uFillTx/>
                <a:latin typeface="Calibri"/>
                <a:ea typeface="Calibri"/>
                <a:cs typeface="Calibri"/>
                <a:sym typeface="Calibri"/>
              </a:rPr>
              <a:t>¿Qué podemos hacer para estar más cerca de ella, no olvidar que ella está  y recibir su ayuda?</a:t>
            </a:r>
            <a:endParaRPr b="0" cap="none" i="0" strike="noStrike" sz="1600" u="none">
              <a:solidFill>
                <a:srgbClr val="000000"/>
              </a:solidFill>
              <a:uFillTx/>
              <a:latin typeface="Calibri"/>
              <a:ea typeface="Calibri"/>
              <a:cs typeface="Calibri"/>
              <a:sym typeface="Calibri"/>
            </a:endParaRPr>
          </a:p>
        </p:txBody>
      </p:sp>
    </p:spTree>
  </p:cSld>
  <p:clrMapOv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masterClrMapping/>
  </p:clrMapOvr>
</p:sld>
</file>

<file path=ppt/slides/slide4.xml><?xml version="1.0" encoding="utf-8"?>
<p:sld xmlns:a="http://schemas.openxmlformats.org/drawingml/2006/main" xmlns:p="http://schemas.openxmlformats.org/presentationml/2006/main" xmlns:s="http://schemas.openxmlformats.org/officeDocument/2006/sharedTypes" xmlns:r="http://schemas.openxmlformats.org/officeDocument/2006/relationships">
  <p:cSld>
    <p:bg>
      <p:bgPr>
        <a:blipFill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lip r:embed="rId3"/>
          <a:stretch>
            <a:fillRect/>
          </a:stretch>
        </a:blipFill>
      </p:bgPr>
    </p:bg>
    <p:spTree>
      <p:nvGrp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229" name="Shape 229"/>
        <p:cNvGr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p:nvPr/>
      </p:nvGrpSpPr>
      <p:gr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0" y="0"/>
          <a:ext cx="0" cy="0"/>
          <a:chOff x="0" y="0"/>
          <a:chExt cx="0" cy="0"/>
        </a:xfrm>
      </p:grpSpPr>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230" name="Google Shape;230;p4"/>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spLocks/>
          </p:cNvSpPr>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1423426" y="1155215"/>
            <a:ext cx="4839032" cy="400110"/>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t" anchorCtr="0" bIns="45700" lIns="45700" rIns="45700" spcFirstLastPara="1" tIns="45700" wrap="square">
            <a:spAutoFit/>
          </a:bodyPr>
          <a:lstStyle/>
          <a:p>
            <a:pPr algn="l" indent="0" lvl="0" marL="0" marR="0" rtl="0">
              <a:lnSpc>
                <a:spcPct val="100000"/>
              </a:lnSpc>
              <a:spcBef>
                <a:spcPts val="0"/>
              </a:spcBef>
              <a:spcAft>
                <a:spcPts val="0"/>
              </a:spcAft>
              <a:buClr>
                <a:srgbClr val="FFFFFF"/>
              </a:buClr>
              <a:buSzPts val="1000"/>
              <a:buFont typeface="Calibri"/>
              <a:buNone/>
            </a:pPr>
            <a:r>
              <a:rPr>
                <a:uFillTx/>
              </a:rPr>
              <a:t/>
            </a:r>
            <a:endParaRPr b="0" cap="none" i="0" strike="noStrike" sz="1000" u="none">
              <a:solidFill>
                <a:schemeClr val="dk1"/>
              </a:solidFill>
              <a:uFillTx/>
              <a:latin typeface="Calibri"/>
              <a:ea typeface="Calibri"/>
              <a:cs typeface="Calibri"/>
              <a:sym typeface="Calibri"/>
            </a:endParaRPr>
          </a:p>
          <a:p>
            <a:pPr algn="l" indent="0" lvl="0" marL="0" marR="0" rtl="0">
              <a:lnSpc>
                <a:spcPct val="100000"/>
              </a:lnSpc>
              <a:spcBef>
                <a:spcPts val="0"/>
              </a:spcBef>
              <a:spcAft>
                <a:spcPts val="0"/>
              </a:spcAft>
              <a:buClr>
                <a:srgbClr val="FFFFFF"/>
              </a:buClr>
              <a:buSzPts val="1000"/>
              <a:buFont typeface="Calibri"/>
              <a:buNone/>
            </a:pPr>
            <a:r>
              <a:rPr>
                <a:uFillTx/>
              </a:rPr>
              <a:t/>
            </a:r>
            <a:endParaRPr b="0" cap="none" i="0" strike="noStrike" sz="1000" u="none">
              <a:solidFill>
                <a:schemeClr val="dk1"/>
              </a:solidFill>
              <a:uFillTx/>
              <a:latin typeface="Calibri"/>
              <a:ea typeface="Calibri"/>
              <a:cs typeface="Calibri"/>
              <a:sym typeface="Calibri"/>
            </a:endParaRPr>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231" name="Google Shape;231;p4"/>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spLocks/>
          </p:cNvSpPr>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1511893" y="5198486"/>
            <a:ext cx="4949295" cy="3108503"/>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t" anchorCtr="0" bIns="45700" lIns="45700" rIns="45700" spcFirstLastPara="1" tIns="45700" wrap="square">
            <a:spAutoFit/>
          </a:bodyPr>
          <a:lstStyle/>
          <a:p>
            <a:pPr algn="just" indent="0" lvl="0" marL="0" marR="0" rtl="0">
              <a:lnSpc>
                <a:spcPct val="100000"/>
              </a:lnSpc>
              <a:spcBef>
                <a:spcPts val="0"/>
              </a:spcBef>
              <a:spcAft>
                <a:spcPts val="0"/>
              </a:spcAft>
              <a:buClr>
                <a:schemeClr val="dk1"/>
              </a:buClr>
              <a:buSzPts val="1400"/>
              <a:buFont typeface="Calibri"/>
              <a:buNone/>
            </a:pPr>
            <a:r>
              <a:rPr b="1" cap="none" i="0" lang="es-ES" strike="noStrike" sz="1400" u="none">
                <a:solidFill>
                  <a:schemeClr val="dk1"/>
                </a:solidFill>
                <a:uFillTx/>
                <a:latin typeface="Calibri"/>
                <a:ea typeface="Calibri"/>
                <a:cs typeface="Calibri"/>
                <a:sym typeface="Calibri"/>
              </a:rPr>
              <a:t>2. </a:t>
            </a:r>
            <a:endParaRPr b="0" cap="none" i="0" strike="noStrike" sz="1400" u="none">
              <a:solidFill>
                <a:srgbClr val="000000"/>
              </a:solidFill>
              <a:uFillTx/>
              <a:latin typeface="Calibri"/>
              <a:ea typeface="Calibri"/>
              <a:cs typeface="Calibri"/>
              <a:sym typeface="Calibri"/>
            </a:endParaRPr>
          </a:p>
          <a:p>
            <a:pPr algn="just" indent="0" lvl="0" marL="0" marR="0" rtl="0">
              <a:lnSpc>
                <a:spcPct val="100000"/>
              </a:lnSpc>
              <a:spcBef>
                <a:spcPts val="0"/>
              </a:spcBef>
              <a:spcAft>
                <a:spcPts val="0"/>
              </a:spcAft>
              <a:buNone/>
            </a:pPr>
            <a:r>
              <a:rPr b="0" cap="none" i="0" lang="es-ES" strike="noStrike" sz="1400" u="none">
                <a:solidFill>
                  <a:schemeClr val="dk1"/>
                </a:solidFill>
                <a:uFillTx/>
                <a:latin typeface="Calibri"/>
                <a:ea typeface="Calibri"/>
                <a:cs typeface="Calibri"/>
                <a:sym typeface="Calibri"/>
              </a:rPr>
              <a:t>Si pensamos en nuestra mamá nos damos cuenta de que prácticamente toda su vida está al servicio de nosotros. Y, en el fondo, lo que más les gusta es vernos crecer y hacer buenas experiencias, en definitiva, es vernos felices. La Virgen María, por no tener pecado y ser la madre de Dios, es la madre por excelencia. Por eso igual ella no quiere nada más que nuestra felicidad, y siempre estará allí para ayudarnos a alcanzarla.</a:t>
            </a:r>
            <a:endParaRPr>
              <a:uFillTx/>
            </a:endParaRPr>
          </a:p>
          <a:p>
            <a:pPr algn="just" indent="0" lvl="0" marL="0" marR="0" rtl="0">
              <a:lnSpc>
                <a:spcPct val="100000"/>
              </a:lnSpc>
              <a:spcBef>
                <a:spcPts val="0"/>
              </a:spcBef>
              <a:spcAft>
                <a:spcPts val="0"/>
              </a:spcAft>
              <a:buNone/>
            </a:pPr>
            <a:r>
              <a:rPr b="0" cap="none" i="0" lang="es-ES" strike="noStrike" sz="1400" u="none">
                <a:solidFill>
                  <a:schemeClr val="dk1"/>
                </a:solidFill>
                <a:uFillTx/>
                <a:latin typeface="Calibri"/>
                <a:ea typeface="Calibri"/>
                <a:cs typeface="Calibri"/>
                <a:sym typeface="Calibri"/>
              </a:rPr>
              <a:t>Concretamente siempre está dispuesta a interceder por nosotros si se lo pedimos. Podemos confiarle todas nuestras preocupaciones y las va a escuchar pacientemente, consolándonos y animándonos a seguir adelante con esperanza. Si caemos en pecado, no se aleja nunca; más bien nos motiva a levantarnos otra vez. Siempre está allí para nosotros.</a:t>
            </a:r>
            <a:endParaRPr b="0" cap="none" i="0" strike="noStrike" sz="1400" u="none">
              <a:solidFill>
                <a:schemeClr val="dk1"/>
              </a:solidFill>
              <a:uFillTx/>
              <a:latin typeface="Calibri"/>
              <a:ea typeface="Calibri"/>
              <a:cs typeface="Calibri"/>
              <a:sym typeface="Calibri"/>
            </a:endParaRPr>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232" name="Google Shape;232;p4"/>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spLocks/>
          </p:cNvSpPr>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1511893" y="1063348"/>
            <a:ext cx="4345106" cy="3539390"/>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t" anchorCtr="0" bIns="45700" lIns="91425" rIns="91425" spcFirstLastPara="1" tIns="45700" wrap="square">
            <a:spAutoFit/>
          </a:bodyPr>
          <a:lstStyle/>
          <a:p>
            <a:pPr algn="just" indent="0" lvl="0" marL="0" marR="0" rtl="0">
              <a:lnSpc>
                <a:spcPct val="100000"/>
              </a:lnSpc>
              <a:spcBef>
                <a:spcPts val="0"/>
              </a:spcBef>
              <a:spcAft>
                <a:spcPts val="0"/>
              </a:spcAft>
              <a:buNone/>
            </a:pPr>
            <a:r>
              <a:rPr b="1" cap="none" i="0" lang="es-ES" strike="noStrike" sz="1400" u="none">
                <a:solidFill>
                  <a:srgbClr val="000000"/>
                </a:solidFill>
                <a:uFillTx/>
                <a:latin typeface="Century"/>
                <a:ea typeface="Century"/>
                <a:cs typeface="Century"/>
                <a:sym typeface="Century"/>
              </a:rPr>
              <a:t>1.</a:t>
            </a:r>
            <a:endParaRPr>
              <a:uFillTx/>
            </a:endParaRPr>
          </a:p>
          <a:p>
            <a:pPr algn="just" indent="0" lvl="0" marL="0" marR="0" rtl="0">
              <a:lnSpc>
                <a:spcPct val="100000"/>
              </a:lnSpc>
              <a:spcBef>
                <a:spcPts val="0"/>
              </a:spcBef>
              <a:spcAft>
                <a:spcPts val="0"/>
              </a:spcAft>
              <a:buNone/>
            </a:pPr>
            <a:r>
              <a:rPr b="0" cap="none" i="0" lang="es-ES" strike="noStrike" sz="1400" u="none">
                <a:solidFill>
                  <a:srgbClr val="000000"/>
                </a:solidFill>
                <a:uFillTx/>
                <a:latin typeface="Calibri"/>
                <a:ea typeface="Calibri"/>
                <a:cs typeface="Calibri"/>
                <a:sym typeface="Calibri"/>
              </a:rPr>
              <a:t>Dios escogió a María para ser la madre de Jesús. Ella asumió esta vocación y, con ello, todo que conlleva: </a:t>
            </a:r>
            <a:r>
              <a:rPr lang="es-ES">
                <a:uFillTx/>
                <a:latin typeface="Calibri"/>
                <a:ea typeface="Calibri"/>
                <a:cs typeface="Calibri"/>
                <a:sym typeface="Calibri"/>
              </a:rPr>
              <a:t>cuidar a una guagua</a:t>
            </a:r>
            <a:r>
              <a:rPr b="0" cap="none" i="0" lang="es-ES" strike="noStrike" sz="1400" u="none">
                <a:solidFill>
                  <a:srgbClr val="000000"/>
                </a:solidFill>
                <a:uFillTx/>
                <a:latin typeface="Calibri"/>
                <a:ea typeface="Calibri"/>
                <a:cs typeface="Calibri"/>
                <a:sym typeface="Calibri"/>
              </a:rPr>
              <a:t>, pocas horas de sueño, atención constante a su hijo… pero también la alegría de llevar a Jesús en sus brazos, escuchar su risa, ver</a:t>
            </a:r>
            <a:r>
              <a:rPr lang="es-ES">
                <a:uFillTx/>
                <a:latin typeface="Calibri"/>
                <a:ea typeface="Calibri"/>
                <a:cs typeface="Calibri"/>
                <a:sym typeface="Calibri"/>
              </a:rPr>
              <a:t> como</a:t>
            </a:r>
            <a:r>
              <a:rPr b="0" cap="none" i="0" lang="es-ES" strike="noStrike" sz="1400" u="none">
                <a:solidFill>
                  <a:srgbClr val="000000"/>
                </a:solidFill>
                <a:uFillTx/>
                <a:latin typeface="Calibri"/>
                <a:ea typeface="Calibri"/>
                <a:cs typeface="Calibri"/>
                <a:sym typeface="Calibri"/>
              </a:rPr>
              <a:t> aprende tantas cosas…</a:t>
            </a:r>
            <a:endParaRPr>
              <a:uFillTx/>
            </a:endParaRPr>
          </a:p>
          <a:p>
            <a:pPr algn="just" indent="0" lvl="0" marL="0" marR="0" rtl="0">
              <a:lnSpc>
                <a:spcPct val="100000"/>
              </a:lnSpc>
              <a:spcBef>
                <a:spcPts val="0"/>
              </a:spcBef>
              <a:spcAft>
                <a:spcPts val="0"/>
              </a:spcAft>
              <a:buNone/>
            </a:pPr>
            <a:r>
              <a:rPr b="0" cap="none" i="0" lang="es-ES" strike="noStrike" sz="1400" u="none">
                <a:solidFill>
                  <a:schemeClr val="dk1"/>
                </a:solidFill>
                <a:uFillTx/>
                <a:latin typeface="Calibri"/>
                <a:ea typeface="Calibri"/>
                <a:cs typeface="Calibri"/>
                <a:sym typeface="Calibri"/>
              </a:rPr>
              <a:t>Sin embargo, en su pasión Cristo le pidió, además, ser también madre de todos nosotros… y ella lo aceptó, otra vez. Esto se ve ya en la Biblia en que estaba con los apóstoles después de la muerte de Jesús y también después de su ascensión al cielo. Los mantenía unidos, los consolaba y los motivaba, y así los preparó para recibir al Espíritu Santo.</a:t>
            </a:r>
            <a:endParaRPr>
              <a:uFillTx/>
            </a:endParaRPr>
          </a:p>
          <a:p>
            <a:pPr algn="just" indent="0" lvl="0" marL="0" marR="0" rtl="0">
              <a:lnSpc>
                <a:spcPct val="100000"/>
              </a:lnSpc>
              <a:spcBef>
                <a:spcPts val="0"/>
              </a:spcBef>
              <a:spcAft>
                <a:spcPts val="0"/>
              </a:spcAft>
              <a:buNone/>
            </a:pPr>
            <a:r>
              <a:rPr b="0" cap="none" i="0" lang="es-ES" strike="noStrike" sz="1400" u="none">
                <a:solidFill>
                  <a:schemeClr val="dk1"/>
                </a:solidFill>
                <a:uFillTx/>
                <a:latin typeface="Calibri"/>
                <a:ea typeface="Calibri"/>
                <a:cs typeface="Calibri"/>
                <a:sym typeface="Calibri"/>
              </a:rPr>
              <a:t>Y durante toda la historia de la Iglesia ha estado presente en la vida de todos los fieles, hasta hoy día.</a:t>
            </a:r>
            <a:endParaRPr b="0" cap="none" i="0" strike="noStrike" sz="1400" u="none">
              <a:solidFill>
                <a:schemeClr val="dk1"/>
              </a:solidFill>
              <a:uFillTx/>
              <a:latin typeface="Calibri"/>
              <a:ea typeface="Calibri"/>
              <a:cs typeface="Calibri"/>
              <a:sym typeface="Calibri"/>
            </a:endParaRPr>
          </a:p>
        </p:txBody>
      </p:sp>
    </p:spTree>
  </p:cSld>
  <p:clrMapOv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masterClrMapping/>
  </p:clrMapOvr>
</p:sld>
</file>

<file path=ppt/slides/slide5.xml><?xml version="1.0" encoding="utf-8"?>
<p:sld xmlns:a="http://schemas.openxmlformats.org/drawingml/2006/main" xmlns:p="http://schemas.openxmlformats.org/presentationml/2006/main" xmlns:s="http://schemas.openxmlformats.org/officeDocument/2006/sharedTypes" xmlns:r="http://schemas.openxmlformats.org/officeDocument/2006/relationships">
  <p:cSld>
    <p:bg>
      <p:bgPr>
        <a:blipFill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lip r:embed="rId3"/>
          <a:stretch>
            <a:fillRect/>
          </a:stretch>
        </a:blipFill>
      </p:bgPr>
    </p:bg>
    <p:spTree>
      <p:nvGrp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236" name="Shape 236"/>
        <p:cNvGr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p:nvPr/>
      </p:nvGrpSpPr>
      <p:gr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0" y="0"/>
          <a:ext cx="0" cy="0"/>
          <a:chOff x="0" y="0"/>
          <a:chExt cx="0" cy="0"/>
        </a:xfrm>
      </p:grpSpPr>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237" name="Google Shape;237;p5"/>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spLocks/>
          </p:cNvSpPr>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1355190" y="695447"/>
            <a:ext cx="4384707" cy="1815841"/>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t" anchorCtr="0" bIns="45700" lIns="45700" rIns="45700" spcFirstLastPara="1" tIns="45700" wrap="square">
            <a:spAutoFit/>
          </a:bodyPr>
          <a:lstStyle/>
          <a:p>
            <a:pPr algn="l" indent="0" lvl="0" marL="0" marR="0" rtl="0">
              <a:lnSpc>
                <a:spcPct val="100000"/>
              </a:lnSpc>
              <a:spcBef>
                <a:spcPts val="0"/>
              </a:spcBef>
              <a:spcAft>
                <a:spcPts val="0"/>
              </a:spcAft>
              <a:buClr>
                <a:schemeClr val="dk1"/>
              </a:buClr>
              <a:buSzPts val="1200"/>
              <a:buFont typeface="Helvetica Neue"/>
              <a:buNone/>
            </a:pPr>
            <a:r>
              <a:rPr b="1" cap="none" i="0" lang="es-ES" strike="noStrike" sz="1400" u="none">
                <a:solidFill>
                  <a:schemeClr val="dk1"/>
                </a:solidFill>
                <a:uFillTx/>
                <a:latin typeface="Calibri"/>
                <a:ea typeface="Calibri"/>
                <a:cs typeface="Calibri"/>
                <a:sym typeface="Calibri"/>
              </a:rPr>
              <a:t>3. </a:t>
            </a:r>
            <a:endParaRPr b="0" cap="none" i="0" strike="noStrike" sz="1400" u="none">
              <a:solidFill>
                <a:srgbClr val="000000"/>
              </a:solidFill>
              <a:uFillTx/>
              <a:latin typeface="Calibri"/>
              <a:ea typeface="Calibri"/>
              <a:cs typeface="Calibri"/>
              <a:sym typeface="Calibri"/>
            </a:endParaRPr>
          </a:p>
          <a:p>
            <a:pPr algn="l" indent="0" lvl="0" marL="0" marR="0" rtl="0">
              <a:lnSpc>
                <a:spcPct val="100000"/>
              </a:lnSpc>
              <a:spcBef>
                <a:spcPts val="0"/>
              </a:spcBef>
              <a:spcAft>
                <a:spcPts val="0"/>
              </a:spcAft>
              <a:buNone/>
            </a:pPr>
            <a:r>
              <a:rPr b="0" cap="none" i="0" lang="es-ES" strike="noStrike" sz="1400" u="none">
                <a:solidFill>
                  <a:schemeClr val="dk1"/>
                </a:solidFill>
                <a:uFillTx/>
                <a:latin typeface="Calibri"/>
                <a:ea typeface="Calibri"/>
                <a:cs typeface="Calibri"/>
                <a:sym typeface="Calibri"/>
              </a:rPr>
              <a:t>En el ECyD damos mucha importancia a María como nuestra madre y nuestro modelo. Incluso le dedicamos todo este primer año en el ECyD.</a:t>
            </a:r>
            <a:endParaRPr>
              <a:uFillTx/>
            </a:endParaRPr>
          </a:p>
          <a:p>
            <a:pPr algn="l" indent="0" lvl="0" marL="0" marR="0" rtl="0">
              <a:lnSpc>
                <a:spcPct val="100000"/>
              </a:lnSpc>
              <a:spcBef>
                <a:spcPts val="0"/>
              </a:spcBef>
              <a:spcAft>
                <a:spcPts val="0"/>
              </a:spcAft>
              <a:buNone/>
            </a:pPr>
            <a:r>
              <a:rPr b="0" cap="none" i="0" lang="es-ES" strike="noStrike" sz="1400" u="none">
                <a:solidFill>
                  <a:schemeClr val="dk1"/>
                </a:solidFill>
                <a:uFillTx/>
                <a:latin typeface="Calibri"/>
                <a:ea typeface="Calibri"/>
                <a:cs typeface="Calibri"/>
                <a:sym typeface="Calibri"/>
              </a:rPr>
              <a:t>En todas nuestras actividades nos acompaña con su presencia cariñosa. Por eso nos queremos poner siempre bajo su manto, invocarla en dificultades y pedirla que nos ayude a ser semejantes a su hijo Jesús.</a:t>
            </a:r>
            <a:endParaRPr b="0" cap="none" i="0" strike="noStrike" sz="1400" u="none">
              <a:solidFill>
                <a:schemeClr val="dk1"/>
              </a:solidFill>
              <a:uFillTx/>
              <a:latin typeface="Calibri"/>
              <a:ea typeface="Calibri"/>
              <a:cs typeface="Calibri"/>
              <a:sym typeface="Calibri"/>
            </a:endParaRPr>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238" name="Google Shape;238;p5"/>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spLocks/>
          </p:cNvSpPr>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1355190" y="4189548"/>
            <a:ext cx="4656311" cy="2677616"/>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t" anchorCtr="0" bIns="45700" lIns="45700" rIns="45700" spcFirstLastPara="1" tIns="45700" wrap="square">
            <a:spAutoFit/>
          </a:bodyPr>
          <a:lstStyle/>
          <a:p>
            <a:pPr algn="l" indent="0" lvl="0" marL="0" marR="0" rtl="0">
              <a:lnSpc>
                <a:spcPct val="100000"/>
              </a:lnSpc>
              <a:spcBef>
                <a:spcPts val="0"/>
              </a:spcBef>
              <a:spcAft>
                <a:spcPts val="0"/>
              </a:spcAft>
              <a:buClr>
                <a:schemeClr val="dk1"/>
              </a:buClr>
              <a:buSzPts val="1200"/>
              <a:buFont typeface="Helvetica Neue"/>
              <a:buNone/>
            </a:pPr>
            <a:r>
              <a:rPr b="1" cap="none" i="0" lang="es-ES" strike="noStrike" sz="1400" u="none">
                <a:solidFill>
                  <a:schemeClr val="dk1"/>
                </a:solidFill>
                <a:uFillTx/>
                <a:latin typeface="Helvetica Neue"/>
                <a:ea typeface="Helvetica Neue"/>
                <a:cs typeface="Helvetica Neue"/>
                <a:sym typeface="Helvetica Neue"/>
              </a:rPr>
              <a:t>4.</a:t>
            </a:r>
            <a:endParaRPr>
              <a:uFillTx/>
            </a:endParaRPr>
          </a:p>
          <a:p>
            <a:pPr algn="l" indent="0" lvl="0" marL="0" marR="0" rtl="0">
              <a:lnSpc>
                <a:spcPct val="100000"/>
              </a:lnSpc>
              <a:spcBef>
                <a:spcPts val="0"/>
              </a:spcBef>
              <a:spcAft>
                <a:spcPts val="0"/>
              </a:spcAft>
              <a:buClr>
                <a:schemeClr val="dk1"/>
              </a:buClr>
              <a:buSzPts val="1200"/>
              <a:buFont typeface="Helvetica Neue"/>
              <a:buNone/>
            </a:pPr>
            <a:r>
              <a:rPr b="0" cap="none" i="0" lang="es-ES" strike="noStrike" sz="1400" u="none">
                <a:solidFill>
                  <a:schemeClr val="dk1"/>
                </a:solidFill>
                <a:uFillTx/>
                <a:latin typeface="Calibri"/>
                <a:ea typeface="Calibri"/>
                <a:cs typeface="Calibri"/>
                <a:sym typeface="Calibri"/>
              </a:rPr>
              <a:t>Este año dedicado especialmente a ella será una oportunidad para conocerla más, para experimentarla como nuestra mamá y para aprender de ella. Ojalá que estemos muy atentos e incluso ansiosos de descubrir nuevas cosas de ella.</a:t>
            </a:r>
            <a:endParaRPr>
              <a:uFillTx/>
            </a:endParaRPr>
          </a:p>
          <a:p>
            <a:pPr algn="l" indent="0" lvl="0" marL="0" marR="0" rtl="0">
              <a:lnSpc>
                <a:spcPct val="100000"/>
              </a:lnSpc>
              <a:spcBef>
                <a:spcPts val="0"/>
              </a:spcBef>
              <a:spcAft>
                <a:spcPts val="0"/>
              </a:spcAft>
              <a:buClr>
                <a:schemeClr val="dk1"/>
              </a:buClr>
              <a:buSzPts val="1200"/>
              <a:buFont typeface="Helvetica Neue"/>
              <a:buNone/>
            </a:pPr>
            <a:r>
              <a:rPr b="0" cap="none" i="0" lang="es-ES" strike="noStrike" sz="1400" u="none">
                <a:solidFill>
                  <a:schemeClr val="dk1"/>
                </a:solidFill>
                <a:uFillTx/>
                <a:latin typeface="Calibri"/>
                <a:ea typeface="Calibri"/>
                <a:cs typeface="Calibri"/>
                <a:sym typeface="Calibri"/>
              </a:rPr>
              <a:t>Es que a nuestra madre terrena ya la conocemos y sabemos qué hace por nosotros y quién es. </a:t>
            </a:r>
            <a:r>
              <a:rPr lang="es-ES">
                <a:solidFill>
                  <a:schemeClr val="dk1"/>
                </a:solidFill>
                <a:uFillTx/>
                <a:latin typeface="Calibri"/>
                <a:ea typeface="Calibri"/>
                <a:cs typeface="Calibri"/>
                <a:sym typeface="Calibri"/>
              </a:rPr>
              <a:t>Pero a</a:t>
            </a:r>
            <a:r>
              <a:rPr b="0" cap="none" i="0" lang="es-ES" strike="noStrike" sz="1400" u="none">
                <a:solidFill>
                  <a:schemeClr val="dk1"/>
                </a:solidFill>
                <a:uFillTx/>
                <a:latin typeface="Calibri"/>
                <a:ea typeface="Calibri"/>
                <a:cs typeface="Calibri"/>
                <a:sym typeface="Calibri"/>
              </a:rPr>
              <a:t> María</a:t>
            </a:r>
            <a:r>
              <a:rPr lang="es-ES">
                <a:solidFill>
                  <a:schemeClr val="dk1"/>
                </a:solidFill>
                <a:uFillTx/>
                <a:latin typeface="Calibri"/>
                <a:ea typeface="Calibri"/>
                <a:cs typeface="Calibri"/>
                <a:sym typeface="Calibri"/>
              </a:rPr>
              <a:t> </a:t>
            </a:r>
            <a:r>
              <a:rPr b="0" cap="none" i="0" lang="es-ES" strike="noStrike" sz="1400" u="none">
                <a:solidFill>
                  <a:schemeClr val="dk1"/>
                </a:solidFill>
                <a:uFillTx/>
                <a:latin typeface="Calibri"/>
                <a:ea typeface="Calibri"/>
                <a:cs typeface="Calibri"/>
                <a:sym typeface="Calibri"/>
              </a:rPr>
              <a:t>la conocemos menos. La  podemos encontrar a través de la Biblia, las palabras del Papa, diversos lugares de peregrinación o también devociones marianas.</a:t>
            </a:r>
            <a:endParaRPr>
              <a:uFillTx/>
            </a:endParaRPr>
          </a:p>
          <a:p>
            <a:pPr algn="l" indent="0" lvl="0" marL="0" marR="0" rtl="0">
              <a:lnSpc>
                <a:spcPct val="100000"/>
              </a:lnSpc>
              <a:spcBef>
                <a:spcPts val="0"/>
              </a:spcBef>
              <a:spcAft>
                <a:spcPts val="0"/>
              </a:spcAft>
              <a:buClr>
                <a:schemeClr val="dk1"/>
              </a:buClr>
              <a:buSzPts val="1200"/>
              <a:buFont typeface="Helvetica Neue"/>
              <a:buNone/>
            </a:pPr>
            <a:r>
              <a:rPr b="0" cap="none" i="0" lang="es-ES" strike="noStrike" sz="1400" u="none">
                <a:solidFill>
                  <a:schemeClr val="dk1"/>
                </a:solidFill>
                <a:uFillTx/>
                <a:latin typeface="Calibri"/>
                <a:ea typeface="Calibri"/>
                <a:cs typeface="Calibri"/>
                <a:sym typeface="Calibri"/>
              </a:rPr>
              <a:t>Que este sea el año en el que aprendamos a apreciarla muchísimo para querer estar siempre con ella.</a:t>
            </a:r>
            <a:endParaRPr b="0" cap="none" i="0" strike="noStrike" sz="1400" u="none">
              <a:solidFill>
                <a:schemeClr val="dk1"/>
              </a:solidFill>
              <a:uFillTx/>
              <a:latin typeface="Calibri"/>
              <a:ea typeface="Calibri"/>
              <a:cs typeface="Calibri"/>
              <a:sym typeface="Calibri"/>
            </a:endParaRPr>
          </a:p>
        </p:txBody>
      </p:sp>
    </p:spTree>
  </p:cSld>
  <p:clrMapOv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masterClrMapping/>
  </p:clrMapOvr>
</p:sld>
</file>

<file path=ppt/slides/slide6.xml><?xml version="1.0" encoding="utf-8"?>
<p:sld xmlns:a="http://schemas.openxmlformats.org/drawingml/2006/main" xmlns:p="http://schemas.openxmlformats.org/presentationml/2006/main" xmlns:s="http://schemas.openxmlformats.org/officeDocument/2006/sharedTypes" xmlns:r="http://schemas.openxmlformats.org/officeDocument/2006/relationships">
  <p:cSld>
    <p:bg>
      <p:bgPr>
        <a:blipFill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lip r:embed="rId3"/>
          <a:stretch>
            <a:fillRect/>
          </a:stretch>
        </a:blipFill>
      </p:bgPr>
    </p:bg>
    <p:spTree>
      <p:nvGrp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242" name="Shape 242"/>
        <p:cNvGr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p:nvPr/>
      </p:nvGrpSpPr>
      <p:gr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0" y="0"/>
          <a:ext cx="0" cy="0"/>
          <a:chOff x="0" y="0"/>
          <a:chExt cx="0" cy="0"/>
        </a:xfrm>
      </p:grpSpPr>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243" name="Google Shape;243;p6"/>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spLocks/>
          </p:cNvSpPr>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307975" y="1986510"/>
            <a:ext cx="6322160" cy="7409680"/>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t" anchorCtr="0" bIns="45700" lIns="91425" rIns="91425" spcFirstLastPara="1" tIns="45700" wrap="square">
            <a:spAutoFit/>
          </a:bodyPr>
          <a:lstStyle/>
          <a:p>
            <a:pPr algn="l" indent="0" lvl="0" marL="0" marR="0" rtl="0">
              <a:lnSpc>
                <a:spcPct val="100000"/>
              </a:lnSpc>
              <a:spcBef>
                <a:spcPts val="0"/>
              </a:spcBef>
              <a:spcAft>
                <a:spcPts val="0"/>
              </a:spcAft>
              <a:buClr>
                <a:srgbClr val="000000"/>
              </a:buClr>
              <a:buSzPts val="1200"/>
              <a:buFont typeface="Calibri"/>
              <a:buNone/>
            </a:pPr>
            <a:r>
              <a:rPr b="1" cap="none" i="0" lang="es-ES" strike="noStrike" sz="1200" u="none">
                <a:solidFill>
                  <a:srgbClr val="000000"/>
                </a:solidFill>
                <a:uFillTx/>
                <a:latin typeface="Calibri"/>
                <a:ea typeface="Calibri"/>
                <a:cs typeface="Calibri"/>
                <a:sym typeface="Calibri"/>
              </a:rPr>
              <a:t>BIOGRAFÍA:</a:t>
            </a:r>
            <a:endParaRPr b="1" cap="none" i="0" strike="noStrike" sz="1200" u="none">
              <a:solidFill>
                <a:srgbClr val="000000"/>
              </a:solidFill>
              <a:uFillTx/>
              <a:latin typeface="Calibri"/>
              <a:ea typeface="Calibri"/>
              <a:cs typeface="Calibri"/>
              <a:sym typeface="Calibri"/>
            </a:endParaRPr>
          </a:p>
          <a:p>
            <a:pPr algn="l" indent="0" lvl="0" marL="0" marR="0" rtl="0">
              <a:lnSpc>
                <a:spcPct val="100000"/>
              </a:lnSpc>
              <a:spcBef>
                <a:spcPts val="0"/>
              </a:spcBef>
              <a:spcAft>
                <a:spcPts val="0"/>
              </a:spcAft>
              <a:buNone/>
            </a:pPr>
            <a:r>
              <a:rPr b="0" cap="none" i="0" lang="es-ES" strike="noStrike" sz="1050" u="none">
                <a:solidFill>
                  <a:srgbClr val="000000"/>
                </a:solidFill>
                <a:uFillTx/>
                <a:latin typeface="Arial"/>
                <a:ea typeface="Arial"/>
                <a:cs typeface="Arial"/>
                <a:sym typeface="Arial"/>
              </a:rPr>
              <a:t>Esta es la historia de las apariciones de Nuestra Señora a tres pastorcillos en 1917 en Portugal. Estos hechos y los mensajes de conversión que María les dio a Lucía, Jacinta y Francisco han llegado hasta nuestros días. </a:t>
            </a:r>
            <a:endParaRPr>
              <a:uFillTx/>
            </a:endParaRPr>
          </a:p>
          <a:p>
            <a:pPr algn="l" indent="0" lvl="0" marL="0" marR="0" rtl="0">
              <a:lnSpc>
                <a:spcPct val="100000"/>
              </a:lnSpc>
              <a:spcBef>
                <a:spcPts val="0"/>
              </a:spcBef>
              <a:spcAft>
                <a:spcPts val="0"/>
              </a:spcAft>
              <a:buNone/>
            </a:pPr>
            <a:r>
              <a:rPr b="0" cap="none" i="0" lang="es-ES" strike="noStrike" sz="1050" u="none">
                <a:solidFill>
                  <a:srgbClr val="000000"/>
                </a:solidFill>
                <a:uFillTx/>
                <a:latin typeface="Arial"/>
                <a:ea typeface="Arial"/>
                <a:cs typeface="Arial"/>
                <a:sym typeface="Arial"/>
              </a:rPr>
              <a:t>Tres primos llamados Lucía, Jacinta y Francisco estaban en el campo cuidando de las ovejas, en la zona de Cova da Iria. A mitad de la mañana comenzó a llover. Los niños tuvieron que buscar un refugio para no mojarse. Seguidos del rebaño de ovejas comenzaron a buscar un sitio para cobijarse. De pronto, comenzaron a ver una luz blanca que se escondía entre los árboles. Se acercaron y descubrieron que había una mujer vestida de blanco con un rosario en las manos ¡Era la Virgen María! La Señora les pidió una cosa a los niños. Les encargó que regresarán allí el día 13 de cada mes. Los tres estaban asombrados y volvieron rápidamente al pueblo para contar lo que había sucedido. </a:t>
            </a:r>
            <a:endParaRPr>
              <a:uFillTx/>
            </a:endParaRPr>
          </a:p>
          <a:p>
            <a:pPr algn="l" indent="0" lvl="0" marL="0" marR="0" rtl="0">
              <a:lnSpc>
                <a:spcPct val="100000"/>
              </a:lnSpc>
              <a:spcBef>
                <a:spcPts val="0"/>
              </a:spcBef>
              <a:spcAft>
                <a:spcPts val="0"/>
              </a:spcAft>
              <a:buNone/>
            </a:pPr>
            <a:r>
              <a:rPr b="0" cap="none" i="0" lang="es-ES" strike="noStrike" sz="1050" u="none">
                <a:solidFill>
                  <a:srgbClr val="000000"/>
                </a:solidFill>
                <a:uFillTx/>
                <a:latin typeface="Arial"/>
                <a:ea typeface="Arial"/>
                <a:cs typeface="Arial"/>
                <a:sym typeface="Arial"/>
              </a:rPr>
              <a:t>Los niños cumplieron la promesa que le habían hecho a María.  De hecho, anunciaron más apariciones a sus vecinos. Eran todas el mismo día, el día trece, y en los meses de junio y julio. Tras la segunda aparición, en junio, los jóvenes contaron que la Virgen les había anunciado que dos de ellos, Jacinta y Francisco morirían pronto. Y así sucedió, en diciembre del año 1918, a causa de una epidemia de "gripe española"  Francisco y Jacinta cayeron enfermos. Meses más tarde, en abril, Francisco murió. Por el contrario, Jacinta mejoró de la gripe, pero su salud se resintió de nuevo a causa de otra enfermedad. Cumpliéndose lo que la Virgen había predicho, murió el 20 de febrero de 1920. </a:t>
            </a:r>
            <a:endParaRPr>
              <a:uFillTx/>
            </a:endParaRPr>
          </a:p>
          <a:p>
            <a:pPr algn="l" indent="0" lvl="0" marL="0" marR="0" rtl="0">
              <a:lnSpc>
                <a:spcPct val="100000"/>
              </a:lnSpc>
              <a:spcBef>
                <a:spcPts val="0"/>
              </a:spcBef>
              <a:spcAft>
                <a:spcPts val="0"/>
              </a:spcAft>
              <a:buNone/>
            </a:pPr>
            <a:r>
              <a:rPr b="0" cap="none" i="0" lang="es-ES" strike="noStrike" sz="1050" u="none">
                <a:solidFill>
                  <a:srgbClr val="000000"/>
                </a:solidFill>
                <a:uFillTx/>
                <a:latin typeface="Arial"/>
                <a:ea typeface="Arial"/>
                <a:cs typeface="Arial"/>
                <a:sym typeface="Arial"/>
              </a:rPr>
              <a:t>En todas sus apariciones la Virgen hizo un especial inciso sobre el rezo del Rosario, y les pidió a los niños que cuando lo rezaran, después de cada misterio dijeran: ‘‘Oh Jesús perdónanos por nuestros pecados, líbranos del fuego infierno y lleva al cielo a todas las almas, especialmente las más necesitadas de tu Divina Misericordia’’.</a:t>
            </a:r>
            <a:endParaRPr>
              <a:uFillTx/>
            </a:endParaRPr>
          </a:p>
          <a:p>
            <a:pPr algn="l" indent="0" lvl="0" marL="0" marR="0" rtl="0">
              <a:lnSpc>
                <a:spcPct val="100000"/>
              </a:lnSpc>
              <a:spcBef>
                <a:spcPts val="0"/>
              </a:spcBef>
              <a:spcAft>
                <a:spcPts val="0"/>
              </a:spcAft>
              <a:buNone/>
            </a:pPr>
            <a:r>
              <a:rPr b="0" cap="none" i="0" lang="es-ES" strike="noStrike" sz="1050" u="none">
                <a:solidFill>
                  <a:srgbClr val="000000"/>
                </a:solidFill>
                <a:uFillTx/>
                <a:latin typeface="Arial"/>
                <a:ea typeface="Arial"/>
                <a:cs typeface="Arial"/>
                <a:sym typeface="Arial"/>
              </a:rPr>
              <a:t>La última aparición de la Virgen tuvo lugar el 13 de octubre de 1917. En ese día se produjo el llamado "milagro del sol".  Según varias declaraciones de testigos, después de una llovizna, el sol arrojó una luz diferente a la habitual. Algunas de las personas que estaban presentes llegaron a pensar que era el fin del mundo. Además, algunos testigos contaron que el suelo y la ropa, que estaban mojados por la lluvia, se habían secado al instante milagrosamente. Un hecho que lo presenciaron miles de personas que, atraídas por lo que contaban los niños, decidieron ir hasta ese lugar para comprobar que era cierto lo que los jóvenes les contaban. Uno de los presentes, Juan de Machi describió así ese momento: “ante los asombrados ojos de la multitud, cuyo aspecto era casi bíblico, esperando y ansiosamente mirando al cielo, el sol tembló, realizó inesperados e increíbles movimientos fuera de todas las leyes cósmicas, el sol ‘bailó’, de acuerdo a una expresión típica de la gente.”</a:t>
            </a:r>
            <a:endParaRPr>
              <a:uFillTx/>
            </a:endParaRPr>
          </a:p>
          <a:p>
            <a:pPr algn="l" indent="0" lvl="0" marL="0" marR="0" rtl="0">
              <a:lnSpc>
                <a:spcPct val="100000"/>
              </a:lnSpc>
              <a:spcBef>
                <a:spcPts val="0"/>
              </a:spcBef>
              <a:spcAft>
                <a:spcPts val="0"/>
              </a:spcAft>
              <a:buNone/>
            </a:pPr>
            <a:r>
              <a:rPr b="0" cap="none" i="0" lang="es-ES" strike="noStrike" sz="1050" u="none">
                <a:solidFill>
                  <a:srgbClr val="000000"/>
                </a:solidFill>
                <a:uFillTx/>
                <a:latin typeface="Arial"/>
                <a:ea typeface="Arial"/>
                <a:cs typeface="Arial"/>
                <a:sym typeface="Arial"/>
              </a:rPr>
              <a:t>Según cuenta Lucía, el 13 de julio de 1917 en la Cueva de Iria, la Virgen les contó lo que se conoce como la "profecía de Fátima". Esta profecía está formada por tres mensajes. La Santa Sede los dio a conocer todos ellos durante el pontificado de San Juan Pablo II. Según recoge Lucía en unos escritos la Virgen hizo hincapié en la importancia del rezo del Rosario para la conversión de las almas. Además, también pidió la construcción de una capilla en el lugar de los hechos. </a:t>
            </a:r>
            <a:endParaRPr>
              <a:uFillTx/>
            </a:endParaRPr>
          </a:p>
          <a:p>
            <a:pPr algn="l" indent="0" lvl="0" marL="0" marR="0" rtl="0">
              <a:lnSpc>
                <a:spcPct val="100000"/>
              </a:lnSpc>
              <a:spcBef>
                <a:spcPts val="0"/>
              </a:spcBef>
              <a:spcAft>
                <a:spcPts val="0"/>
              </a:spcAft>
              <a:buNone/>
            </a:pPr>
            <a:r>
              <a:rPr b="0" cap="none" i="0" lang="es-ES" strike="noStrike" sz="1050" u="none">
                <a:solidFill>
                  <a:srgbClr val="000000"/>
                </a:solidFill>
                <a:uFillTx/>
                <a:latin typeface="Arial"/>
                <a:ea typeface="Arial"/>
                <a:cs typeface="Arial"/>
                <a:sym typeface="Arial"/>
              </a:rPr>
              <a:t>Otra de las revelaciones importantes que mostró la Virgen fue la "visión del infierno". María les contó lo que les espera a las personas después de la muerte, si no se arrepienten. Además, María habló de una guerra que comenzaría durante el pontificado de Pío XI. Y acertó. La Segunda Guerra Mundial estalló en 1939.</a:t>
            </a:r>
            <a:endParaRPr b="0" cap="none" i="0" strike="noStrike" sz="1100" u="none">
              <a:solidFill>
                <a:srgbClr val="000000"/>
              </a:solidFill>
              <a:uFillTx/>
              <a:latin typeface="Arial"/>
              <a:ea typeface="Arial"/>
              <a:cs typeface="Arial"/>
              <a:sym typeface="Arial"/>
            </a:endParaRPr>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244" name="Google Shape;244;p6"/>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spLocks/>
          </p:cNvSpPr>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964986" y="632179"/>
            <a:ext cx="2859822" cy="400110"/>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t" anchorCtr="0" bIns="45700" lIns="91425" rIns="91425" spcFirstLastPara="1" tIns="45700" wrap="square">
            <a:spAutoFit/>
          </a:bodyPr>
          <a:lstStyle/>
          <a:p>
            <a:pPr algn="l" indent="0" lvl="0" marL="0" marR="0" rtl="0">
              <a:lnSpc>
                <a:spcPct val="100000"/>
              </a:lnSpc>
              <a:spcBef>
                <a:spcPts val="0"/>
              </a:spcBef>
              <a:spcAft>
                <a:spcPts val="0"/>
              </a:spcAft>
              <a:buClr>
                <a:srgbClr val="000000"/>
              </a:buClr>
              <a:buSzPts val="2000"/>
              <a:buFont typeface="Calibri"/>
              <a:buNone/>
            </a:pPr>
            <a:r>
              <a:rPr b="1" cap="none" i="0" lang="es-ES" strike="noStrike" sz="2000" u="none">
                <a:solidFill>
                  <a:srgbClr val="000000"/>
                </a:solidFill>
                <a:uFillTx/>
                <a:latin typeface="Calibri"/>
                <a:ea typeface="Calibri"/>
                <a:cs typeface="Calibri"/>
                <a:sym typeface="Calibri"/>
              </a:rPr>
              <a:t>Los Pastorcitos de Fátima</a:t>
            </a:r>
            <a:endParaRPr b="0" cap="none" i="0" strike="noStrike" sz="1400" u="none">
              <a:solidFill>
                <a:srgbClr val="000000"/>
              </a:solidFill>
              <a:uFillTx/>
              <a:latin typeface="Arial"/>
              <a:ea typeface="Arial"/>
              <a:cs typeface="Arial"/>
              <a:sym typeface="Arial"/>
            </a:endParaRPr>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245" name="Google Shape;245;p6"/>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spLocks/>
          </p:cNvSpPr>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854693" y="1355511"/>
            <a:ext cx="3429000" cy="307777"/>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t" anchorCtr="0" bIns="45700" lIns="91425" rIns="91425" spcFirstLastPara="1" tIns="45700" wrap="square">
            <a:spAutoFit/>
          </a:bodyPr>
          <a:lstStyle/>
          <a:p>
            <a:pPr algn="ctr" indent="0" lvl="0" marL="0" marR="0" rtl="0">
              <a:lnSpc>
                <a:spcPct val="100000"/>
              </a:lnSpc>
              <a:spcBef>
                <a:spcPts val="0"/>
              </a:spcBef>
              <a:spcAft>
                <a:spcPts val="0"/>
              </a:spcAft>
              <a:buClr>
                <a:srgbClr val="000000"/>
              </a:buClr>
              <a:buSzPts val="1400"/>
              <a:buFont typeface="Calibri"/>
              <a:buNone/>
            </a:pPr>
            <a:r>
              <a:rPr b="0" cap="none" i="0" lang="es-ES" strike="noStrike" sz="1400" u="none">
                <a:solidFill>
                  <a:srgbClr val="000000"/>
                </a:solidFill>
                <a:uFillTx/>
                <a:latin typeface="Calibri"/>
                <a:ea typeface="Calibri"/>
                <a:cs typeface="Calibri"/>
                <a:sym typeface="Calibri"/>
              </a:rPr>
              <a:t>María elige a los pequeños</a:t>
            </a:r>
            <a:endParaRPr b="0" cap="none" i="0" strike="noStrike" sz="1400" u="none">
              <a:solidFill>
                <a:srgbClr val="000000"/>
              </a:solidFill>
              <a:uFillTx/>
              <a:latin typeface="Calibri"/>
              <a:ea typeface="Calibri"/>
              <a:cs typeface="Calibri"/>
              <a:sym typeface="Calibri"/>
            </a:endParaRPr>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descr="Santa Bernardita" id="246" name="Google Shape;246;p6"/>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spLocks/>
          </p:cNvSpPr>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155575" y="-144463"/>
            <a:ext cx="304800" cy="304801"/>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t" anchorCtr="0" bIns="45700" lIns="91425" rIns="91425" spcFirstLastPara="1" tIns="45700" wrap="square">
            <a:noAutofit/>
          </a:bodyPr>
          <a:lstStyle/>
          <a:p>
            <a:pPr algn="l" indent="0" lvl="0" marL="0" marR="0" rtl="0">
              <a:lnSpc>
                <a:spcPct val="100000"/>
              </a:lnSpc>
              <a:spcBef>
                <a:spcPts val="0"/>
              </a:spcBef>
              <a:spcAft>
                <a:spcPts val="0"/>
              </a:spcAft>
              <a:buClr>
                <a:srgbClr val="000000"/>
              </a:buClr>
              <a:buSzPts val="1800"/>
              <a:buFont typeface="Calibri"/>
              <a:buNone/>
            </a:pPr>
            <a:r>
              <a:rPr>
                <a:uFillTx/>
              </a:rPr>
              <a:t/>
            </a:r>
            <a:endParaRPr b="0" cap="none" i="0" strike="noStrike" sz="1800" u="none">
              <a:solidFill>
                <a:srgbClr val="000000"/>
              </a:solidFill>
              <a:uFillTx/>
              <a:latin typeface="Calibri"/>
              <a:ea typeface="Calibri"/>
              <a:cs typeface="Calibri"/>
              <a:sym typeface="Calibri"/>
            </a:endParaRPr>
          </a:p>
        </p:txBody>
      </p:sp>
      <p:pic>
        <p:nvPic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247" name="Google Shape;247;p6"/>
          <p:cNvPic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preferRelativeResize="0"/>
          <p:nvPr/>
        </p:nvPicPr>
        <p:blipFill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rotWithShape="1">
          <a:blip r:embed="rId4"/>
          <a:srcRect t="16188"/>
          <a:stretch/>
        </p:blipFill>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5112312" y="530545"/>
            <a:ext cx="1238051" cy="1390541"/>
          </a:xfrm>
          <a:prstGeom prst="rect">
            <a:avLst/>
          </a:prstGeom>
          <a:noFill/>
          <a:ln>
            <a:noFill/>
          </a:ln>
        </p:spPr>
      </p:pic>
    </p:spTree>
  </p:cSld>
  <p:clrMapOv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masterClrMapping/>
  </p:clrMapOvr>
</p:sld>
</file>

<file path=ppt/slides/slide7.xml><?xml version="1.0" encoding="utf-8"?>
<p:sld xmlns:a="http://schemas.openxmlformats.org/drawingml/2006/main" xmlns:p="http://schemas.openxmlformats.org/presentationml/2006/main" xmlns:s="http://schemas.openxmlformats.org/officeDocument/2006/sharedTypes" xmlns:r="http://schemas.openxmlformats.org/officeDocument/2006/relationships">
  <p:cSld>
    <p:bg>
      <p:bgPr>
        <a:blipFill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lip r:embed="rId3"/>
          <a:stretch>
            <a:fillRect/>
          </a:stretch>
        </a:blipFill>
      </p:bgPr>
    </p:bg>
    <p:spTree>
      <p:nvGrp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251" name="Shape 251"/>
        <p:cNvGr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p:nvPr/>
      </p:nvGrpSpPr>
      <p:gr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0" y="0"/>
          <a:ext cx="0" cy="0"/>
          <a:chOff x="0" y="0"/>
          <a:chExt cx="0" cy="0"/>
        </a:xfrm>
      </p:grpSpPr>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252" name="Google Shape;252;p7"/>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spLocks/>
          </p:cNvSpPr>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695933" y="5715245"/>
            <a:ext cx="2344861" cy="1292662"/>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t" anchorCtr="0" bIns="45700" lIns="45700" rIns="45700" spcFirstLastPara="1" tIns="45700" wrap="square">
            <a:spAutoFit/>
          </a:bodyPr>
          <a:lstStyle/>
          <a:p>
            <a:pPr algn="l" indent="0" lvl="0" marL="0" marR="0" rtl="0">
              <a:lnSpc>
                <a:spcPct val="100000"/>
              </a:lnSpc>
              <a:spcBef>
                <a:spcPts val="0"/>
              </a:spcBef>
              <a:spcAft>
                <a:spcPts val="0"/>
              </a:spcAft>
              <a:buClr>
                <a:schemeClr val="dk1"/>
              </a:buClr>
              <a:buSzPts val="1300"/>
              <a:buFont typeface="Calibri"/>
              <a:buNone/>
            </a:pPr>
            <a:r>
              <a:rPr b="0" cap="none" i="0" lang="es-ES" strike="noStrike" sz="1300" u="none">
                <a:solidFill>
                  <a:schemeClr val="dk1"/>
                </a:solidFill>
                <a:uFillTx/>
                <a:latin typeface="Calibri"/>
                <a:ea typeface="Calibri"/>
                <a:cs typeface="Calibri"/>
                <a:sym typeface="Calibri"/>
              </a:rPr>
              <a:t>* María, es mi madre</a:t>
            </a:r>
            <a:endParaRPr b="0" cap="none" i="0" strike="noStrike" sz="1400" u="none">
              <a:solidFill>
                <a:srgbClr val="000000"/>
              </a:solidFill>
              <a:uFillTx/>
              <a:latin typeface="Arial"/>
              <a:ea typeface="Arial"/>
              <a:cs typeface="Arial"/>
              <a:sym typeface="Arial"/>
            </a:endParaRPr>
          </a:p>
          <a:p>
            <a:pPr algn="l" indent="0" lvl="0" marL="0" marR="0" rtl="0">
              <a:lnSpc>
                <a:spcPct val="100000"/>
              </a:lnSpc>
              <a:spcBef>
                <a:spcPts val="0"/>
              </a:spcBef>
              <a:spcAft>
                <a:spcPts val="0"/>
              </a:spcAft>
              <a:buClr>
                <a:srgbClr val="FEFEFE"/>
              </a:buClr>
              <a:buSzPts val="1800"/>
              <a:buFont typeface="Calibri"/>
              <a:buNone/>
            </a:pPr>
            <a:r>
              <a:rPr>
                <a:uFillTx/>
              </a:rPr>
              <a:t/>
            </a:r>
            <a:endParaRPr b="0" cap="none" i="0" strike="noStrike" sz="1800" u="none">
              <a:solidFill>
                <a:schemeClr val="dk1"/>
              </a:solidFill>
              <a:uFillTx/>
              <a:latin typeface="Calibri"/>
              <a:ea typeface="Calibri"/>
              <a:cs typeface="Calibri"/>
              <a:sym typeface="Calibri"/>
            </a:endParaRPr>
          </a:p>
          <a:p>
            <a:pPr algn="l" indent="0" lvl="0" marL="0" marR="0" rtl="0">
              <a:lnSpc>
                <a:spcPct val="100000"/>
              </a:lnSpc>
              <a:spcBef>
                <a:spcPts val="0"/>
              </a:spcBef>
              <a:spcAft>
                <a:spcPts val="0"/>
              </a:spcAft>
              <a:buClr>
                <a:schemeClr val="dk1"/>
              </a:buClr>
              <a:buSzPts val="1300"/>
              <a:buFont typeface="Calibri"/>
              <a:buNone/>
            </a:pPr>
            <a:r>
              <a:rPr b="0" cap="none" i="0" lang="es-ES" strike="noStrike" sz="1300" u="none">
                <a:solidFill>
                  <a:schemeClr val="dk1"/>
                </a:solidFill>
                <a:uFillTx/>
                <a:latin typeface="Calibri"/>
                <a:ea typeface="Calibri"/>
                <a:cs typeface="Calibri"/>
                <a:sym typeface="Calibri"/>
              </a:rPr>
              <a:t>*Ella está siempre conmigo</a:t>
            </a:r>
            <a:endParaRPr b="0" cap="none" i="0" strike="noStrike" sz="1400" u="none">
              <a:solidFill>
                <a:srgbClr val="000000"/>
              </a:solidFill>
              <a:uFillTx/>
              <a:latin typeface="Arial"/>
              <a:ea typeface="Arial"/>
              <a:cs typeface="Arial"/>
              <a:sym typeface="Arial"/>
            </a:endParaRPr>
          </a:p>
          <a:p>
            <a:pPr algn="l" indent="0" lvl="0" marL="0" marR="0" rtl="0">
              <a:lnSpc>
                <a:spcPct val="100000"/>
              </a:lnSpc>
              <a:spcBef>
                <a:spcPts val="0"/>
              </a:spcBef>
              <a:spcAft>
                <a:spcPts val="0"/>
              </a:spcAft>
              <a:buClr>
                <a:srgbClr val="FEFEFE"/>
              </a:buClr>
              <a:buSzPts val="1800"/>
              <a:buFont typeface="Calibri"/>
              <a:buNone/>
            </a:pPr>
            <a:r>
              <a:rPr>
                <a:uFillTx/>
              </a:rPr>
              <a:t/>
            </a:r>
            <a:endParaRPr b="0" cap="none" i="0" strike="noStrike" sz="1800" u="none">
              <a:solidFill>
                <a:schemeClr val="dk1"/>
              </a:solidFill>
              <a:uFillTx/>
              <a:latin typeface="Calibri"/>
              <a:ea typeface="Calibri"/>
              <a:cs typeface="Calibri"/>
              <a:sym typeface="Calibri"/>
            </a:endParaRPr>
          </a:p>
          <a:p>
            <a:pPr algn="l" indent="0" lvl="0" marL="0" marR="0" rtl="0">
              <a:lnSpc>
                <a:spcPct val="100000"/>
              </a:lnSpc>
              <a:spcBef>
                <a:spcPts val="0"/>
              </a:spcBef>
              <a:spcAft>
                <a:spcPts val="0"/>
              </a:spcAft>
              <a:buClr>
                <a:schemeClr val="dk1"/>
              </a:buClr>
              <a:buSzPts val="1300"/>
              <a:buFont typeface="Calibri"/>
              <a:buNone/>
            </a:pPr>
            <a:r>
              <a:rPr b="0" cap="none" i="0" lang="es-ES" strike="noStrike" sz="1300" u="none">
                <a:solidFill>
                  <a:schemeClr val="dk1"/>
                </a:solidFill>
                <a:uFillTx/>
                <a:latin typeface="Calibri"/>
                <a:ea typeface="Calibri"/>
                <a:cs typeface="Calibri"/>
                <a:sym typeface="Calibri"/>
              </a:rPr>
              <a:t>* María me acerca a Jesús porque quiere que sea feliz</a:t>
            </a:r>
            <a:endParaRPr b="0" cap="none" i="0" strike="noStrike" sz="1800" u="none">
              <a:solidFill>
                <a:schemeClr val="dk1"/>
              </a:solidFill>
              <a:uFillTx/>
              <a:latin typeface="Calibri"/>
              <a:ea typeface="Calibri"/>
              <a:cs typeface="Calibri"/>
              <a:sym typeface="Calibri"/>
            </a:endParaRPr>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253" name="Google Shape;253;p7"/>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spLocks/>
          </p:cNvSpPr>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4170723" y="5669078"/>
            <a:ext cx="2344860" cy="2215991"/>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t" anchorCtr="0" bIns="45700" lIns="45700" rIns="45700" spcFirstLastPara="1" tIns="45700" wrap="square">
            <a:spAutoFit/>
          </a:bodyPr>
          <a:lstStyle/>
          <a:p>
            <a:pPr algn="l" indent="0" lvl="0" marL="0" marR="0" rtl="0">
              <a:lnSpc>
                <a:spcPct val="100000"/>
              </a:lnSpc>
              <a:spcBef>
                <a:spcPts val="0"/>
              </a:spcBef>
              <a:spcAft>
                <a:spcPts val="0"/>
              </a:spcAft>
              <a:buClr>
                <a:schemeClr val="dk1"/>
              </a:buClr>
              <a:buSzPts val="1800"/>
              <a:buFont typeface="Calibri"/>
              <a:buNone/>
            </a:pPr>
            <a:r>
              <a:rPr b="0" cap="none" i="0" lang="es-ES" strike="noStrike" sz="1800" u="none">
                <a:solidFill>
                  <a:schemeClr val="dk1"/>
                </a:solidFill>
                <a:uFillTx/>
                <a:latin typeface="Calibri"/>
                <a:ea typeface="Calibri"/>
                <a:cs typeface="Calibri"/>
                <a:sym typeface="Calibri"/>
              </a:rPr>
              <a:t>*Empezar a conocer más a María</a:t>
            </a:r>
            <a:endParaRPr b="0" cap="none" i="0" strike="noStrike" sz="1400" u="none">
              <a:solidFill>
                <a:srgbClr val="000000"/>
              </a:solidFill>
              <a:uFillTx/>
              <a:latin typeface="Arial"/>
              <a:ea typeface="Arial"/>
              <a:cs typeface="Arial"/>
              <a:sym typeface="Arial"/>
            </a:endParaRPr>
          </a:p>
          <a:p>
            <a:pPr algn="l" indent="0" lvl="0" marL="0" marR="0" rtl="0">
              <a:lnSpc>
                <a:spcPct val="100000"/>
              </a:lnSpc>
              <a:spcBef>
                <a:spcPts val="0"/>
              </a:spcBef>
              <a:spcAft>
                <a:spcPts val="0"/>
              </a:spcAft>
              <a:buClr>
                <a:srgbClr val="000000"/>
              </a:buClr>
              <a:buSzPts val="1800"/>
              <a:buFont typeface="Calibri"/>
              <a:buNone/>
            </a:pPr>
            <a:r>
              <a:rPr>
                <a:uFillTx/>
              </a:rPr>
              <a:t/>
            </a:r>
            <a:endParaRPr b="0" cap="none" i="0" strike="noStrike" sz="1800" u="none">
              <a:solidFill>
                <a:schemeClr val="dk1"/>
              </a:solidFill>
              <a:uFillTx/>
              <a:latin typeface="Calibri"/>
              <a:ea typeface="Calibri"/>
              <a:cs typeface="Calibri"/>
              <a:sym typeface="Calibri"/>
            </a:endParaRPr>
          </a:p>
          <a:p>
            <a:pPr algn="l" indent="0" lvl="0" marL="0" marR="0" rtl="0">
              <a:lnSpc>
                <a:spcPct val="100000"/>
              </a:lnSpc>
              <a:spcBef>
                <a:spcPts val="0"/>
              </a:spcBef>
              <a:spcAft>
                <a:spcPts val="0"/>
              </a:spcAft>
              <a:buClr>
                <a:schemeClr val="dk1"/>
              </a:buClr>
              <a:buSzPts val="1800"/>
              <a:buFont typeface="Calibri"/>
              <a:buNone/>
            </a:pPr>
            <a:r>
              <a:rPr b="0" cap="none" i="0" lang="es-ES" strike="noStrike" sz="1800" u="none">
                <a:solidFill>
                  <a:schemeClr val="dk1"/>
                </a:solidFill>
                <a:uFillTx/>
                <a:latin typeface="Calibri"/>
                <a:ea typeface="Calibri"/>
                <a:cs typeface="Calibri"/>
                <a:sym typeface="Calibri"/>
              </a:rPr>
              <a:t>*Recordar que ella está conmigo siempre (las imágenes me pueden ayudar)</a:t>
            </a:r>
            <a:endParaRPr b="0" cap="none" i="0" strike="noStrike" sz="1400" u="none">
              <a:solidFill>
                <a:srgbClr val="000000"/>
              </a:solidFill>
              <a:uFillTx/>
              <a:latin typeface="Arial"/>
              <a:ea typeface="Arial"/>
              <a:cs typeface="Arial"/>
              <a:sym typeface="Arial"/>
            </a:endParaRPr>
          </a:p>
          <a:p>
            <a:pPr algn="l" indent="0" lvl="0" marL="0" marR="0" rtl="0">
              <a:lnSpc>
                <a:spcPct val="100000"/>
              </a:lnSpc>
              <a:spcBef>
                <a:spcPts val="0"/>
              </a:spcBef>
              <a:spcAft>
                <a:spcPts val="0"/>
              </a:spcAft>
              <a:buClr>
                <a:srgbClr val="000000"/>
              </a:buClr>
              <a:buSzPts val="1200"/>
              <a:buFont typeface="Calibri"/>
              <a:buNone/>
            </a:pPr>
            <a:r>
              <a:rPr>
                <a:uFillTx/>
              </a:rPr>
              <a:t/>
            </a:r>
            <a:endParaRPr b="0" cap="none" i="0" strike="noStrike" sz="1200" u="none">
              <a:solidFill>
                <a:schemeClr val="dk1"/>
              </a:solidFill>
              <a:uFillTx/>
              <a:latin typeface="Calibri"/>
              <a:ea typeface="Calibri"/>
              <a:cs typeface="Calibri"/>
              <a:sym typeface="Calibri"/>
            </a:endParaRPr>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254" name="Google Shape;254;p7"/>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spLocks/>
          </p:cNvSpPr>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501332" y="1140493"/>
            <a:ext cx="2177316" cy="2585323"/>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t" anchorCtr="0" bIns="45700" lIns="45700" rIns="45700" spcFirstLastPara="1" tIns="45700" wrap="square">
            <a:spAutoFit/>
          </a:bodyPr>
          <a:lstStyle/>
          <a:p>
            <a:pPr algn="l" indent="0" lvl="0" marL="0" marR="0" rtl="0">
              <a:lnSpc>
                <a:spcPct val="100000"/>
              </a:lnSpc>
              <a:spcBef>
                <a:spcPts val="0"/>
              </a:spcBef>
              <a:spcAft>
                <a:spcPts val="0"/>
              </a:spcAft>
              <a:buClr>
                <a:srgbClr val="000000"/>
              </a:buClr>
              <a:buSzPts val="900"/>
              <a:buFont typeface="Helvetica Neue"/>
              <a:buNone/>
            </a:pPr>
            <a:r>
              <a:rPr b="0" cap="none" i="0" lang="es-ES" strike="noStrike" sz="900" u="none">
                <a:solidFill>
                  <a:srgbClr val="000000"/>
                </a:solidFill>
                <a:uFillTx/>
                <a:latin typeface="Helvetica Neue"/>
                <a:ea typeface="Helvetica Neue"/>
                <a:cs typeface="Helvetica Neue"/>
                <a:sym typeface="Helvetica Neue"/>
              </a:rPr>
              <a:t>"Tres días después se celebraba una boda en Caná de Galilea y estaba allí la madre de Jesús. Fue invitado también a la boda Jesús con sus discípulos. Y, como faltara vino, porque se había acabado el vino de la boda, le dice a Jesús su madre: «No tienen vino.» Jesús le responde: «¿Qué tengo yo contigo, mujer? Todavía no ha llegado mi hora.» Dice su madre a los sirvientes: «Hagan lo que él les diga.» Había allí seis tinajas de piedra, puestas para las purificaciones de los judíos, de dos o tres medidas cada una. Les dice Jesús: «Llenen las tinajas de agua.» Y las llenaron hasta arriba. «Sáquenlo ahora, les dice, y llévenlo al maestresala.» Ellos lo llevaron</a:t>
            </a:r>
            <a:endParaRPr b="0" cap="none" i="0" strike="noStrike" sz="600" u="none">
              <a:solidFill>
                <a:srgbClr val="000000"/>
              </a:solidFill>
              <a:uFillTx/>
              <a:latin typeface="Helvetica Neue"/>
              <a:ea typeface="Helvetica Neue"/>
              <a:cs typeface="Helvetica Neue"/>
              <a:sym typeface="Helvetica Neue"/>
            </a:endParaRPr>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255" name="Google Shape;255;p7"/>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spLocks/>
          </p:cNvSpPr>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556233" y="2027196"/>
            <a:ext cx="2344860" cy="184666"/>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t" anchorCtr="0" bIns="45700" lIns="45700" rIns="45700" spcFirstLastPara="1" tIns="45700" wrap="square">
            <a:spAutoFit/>
          </a:bodyPr>
          <a:lstStyle/>
          <a:p>
            <a:pPr algn="l" indent="0" lvl="0" marL="0" marR="0" rtl="0">
              <a:lnSpc>
                <a:spcPct val="100000"/>
              </a:lnSpc>
              <a:spcBef>
                <a:spcPts val="0"/>
              </a:spcBef>
              <a:spcAft>
                <a:spcPts val="0"/>
              </a:spcAft>
              <a:buClr>
                <a:schemeClr val="dk1"/>
              </a:buClr>
              <a:buSzPts val="600"/>
              <a:buFont typeface="Helvetica Neue"/>
              <a:buNone/>
            </a:pPr>
            <a:r>
              <a:rPr b="0" cap="none" i="0" lang="es-ES" strike="noStrike" sz="600" u="none">
                <a:solidFill>
                  <a:schemeClr val="dk1"/>
                </a:solidFill>
                <a:uFillTx/>
                <a:latin typeface="Helvetica Neue"/>
                <a:ea typeface="Helvetica Neue"/>
                <a:cs typeface="Helvetica Neue"/>
                <a:sym typeface="Helvetica Neue"/>
              </a:rPr>
              <a:t>―</a:t>
            </a:r>
            <a:endParaRPr b="0" cap="none" i="0" strike="noStrike" sz="1400" u="none">
              <a:solidFill>
                <a:srgbClr val="000000"/>
              </a:solidFill>
              <a:uFillTx/>
              <a:latin typeface="Arial"/>
              <a:ea typeface="Arial"/>
              <a:cs typeface="Arial"/>
              <a:sym typeface="Arial"/>
            </a:endParaRPr>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256" name="Google Shape;256;p7"/>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spLocks/>
          </p:cNvSpPr>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3642049" y="740916"/>
            <a:ext cx="2719820" cy="2308324"/>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t" anchorCtr="0" bIns="45700" lIns="45700" rIns="45700" spcFirstLastPara="1" tIns="45700" wrap="square">
            <a:spAutoFit/>
          </a:bodyPr>
          <a:lstStyle/>
          <a:p>
            <a:pPr algn="l" indent="0" lvl="0" marL="0" marR="0" rtl="0">
              <a:lnSpc>
                <a:spcPct val="100000"/>
              </a:lnSpc>
              <a:spcBef>
                <a:spcPts val="0"/>
              </a:spcBef>
              <a:spcAft>
                <a:spcPts val="0"/>
              </a:spcAft>
              <a:buClr>
                <a:srgbClr val="000000"/>
              </a:buClr>
              <a:buSzPts val="900"/>
              <a:buFont typeface="Helvetica Neue"/>
              <a:buNone/>
            </a:pPr>
            <a:r>
              <a:rPr b="0" cap="none" i="0" lang="es-ES" strike="noStrike" sz="900" u="none">
                <a:solidFill>
                  <a:srgbClr val="000000"/>
                </a:solidFill>
                <a:uFillTx/>
                <a:latin typeface="Helvetica Neue"/>
                <a:ea typeface="Helvetica Neue"/>
                <a:cs typeface="Helvetica Neue"/>
                <a:sym typeface="Helvetica Neue"/>
              </a:rPr>
              <a:t>. Cuando el maestresala probó el agua convertida en vino, como ignoraba de dónde era (los sirvientes, los que habían sacado el agua, sí que lo sabían), llama el maestresala al novio y le dice: «Todos sirven primero el vino bueno y cuando ya están bebidos, el inferior. Pero tú has guardado el vino bueno hasta ahora.» Así, en Caná de Galilea, dio Jesús comienzo a sus señales. Y manifestó su gloria, y creyeron en él sus discípulos."</a:t>
            </a:r>
            <a:endParaRPr b="0" cap="none" i="0" strike="noStrike" sz="1400" u="none">
              <a:solidFill>
                <a:srgbClr val="000000"/>
              </a:solidFill>
              <a:uFillTx/>
              <a:latin typeface="Arial"/>
              <a:ea typeface="Arial"/>
              <a:cs typeface="Arial"/>
              <a:sym typeface="Arial"/>
            </a:endParaRPr>
          </a:p>
          <a:p>
            <a:pPr algn="l" indent="-171450" lvl="0" marL="228600" marR="0" rtl="0">
              <a:lnSpc>
                <a:spcPct val="100000"/>
              </a:lnSpc>
              <a:spcBef>
                <a:spcPts val="0"/>
              </a:spcBef>
              <a:spcAft>
                <a:spcPts val="0"/>
              </a:spcAft>
              <a:buClr>
                <a:srgbClr val="000000"/>
              </a:buClr>
              <a:buSzPts val="900"/>
              <a:buFont typeface="Calibri"/>
              <a:buNone/>
            </a:pPr>
            <a:r>
              <a:rPr>
                <a:uFillTx/>
              </a:rPr>
              <a:t/>
            </a:r>
            <a:endParaRPr b="0" cap="none" i="0" strike="noStrike" sz="900" u="none">
              <a:solidFill>
                <a:schemeClr val="dk1"/>
              </a:solidFill>
              <a:uFillTx/>
              <a:latin typeface="Helvetica Neue"/>
              <a:ea typeface="Helvetica Neue"/>
              <a:cs typeface="Helvetica Neue"/>
              <a:sym typeface="Helvetica Neue"/>
            </a:endParaRPr>
          </a:p>
          <a:p>
            <a:pPr algn="l" indent="-171450" lvl="0" marL="228600" marR="0" rtl="0">
              <a:lnSpc>
                <a:spcPct val="100000"/>
              </a:lnSpc>
              <a:spcBef>
                <a:spcPts val="0"/>
              </a:spcBef>
              <a:spcAft>
                <a:spcPts val="0"/>
              </a:spcAft>
              <a:buClr>
                <a:srgbClr val="000000"/>
              </a:buClr>
              <a:buSzPts val="900"/>
              <a:buFont typeface="Calibri"/>
              <a:buNone/>
            </a:pPr>
            <a:r>
              <a:rPr>
                <a:uFillTx/>
              </a:rPr>
              <a:t/>
            </a:r>
            <a:endParaRPr b="0" cap="none" i="0" strike="noStrike" sz="900" u="none">
              <a:solidFill>
                <a:schemeClr val="dk1"/>
              </a:solidFill>
              <a:uFillTx/>
              <a:latin typeface="Helvetica Neue"/>
              <a:ea typeface="Helvetica Neue"/>
              <a:cs typeface="Helvetica Neue"/>
              <a:sym typeface="Helvetica Neue"/>
            </a:endParaRPr>
          </a:p>
          <a:p>
            <a:pPr algn="l" indent="-228600" lvl="0" marL="228600" marR="0" rtl="0">
              <a:lnSpc>
                <a:spcPct val="100000"/>
              </a:lnSpc>
              <a:spcBef>
                <a:spcPts val="0"/>
              </a:spcBef>
              <a:spcAft>
                <a:spcPts val="0"/>
              </a:spcAft>
              <a:buClr>
                <a:schemeClr val="dk1"/>
              </a:buClr>
              <a:buSzPts val="900"/>
              <a:buFont typeface="Helvetica Neue"/>
              <a:buAutoNum type="arabicPeriod"/>
            </a:pPr>
            <a:r>
              <a:rPr b="0" cap="none" i="0" lang="es-ES" strike="noStrike" sz="900" u="none">
                <a:solidFill>
                  <a:schemeClr val="dk1"/>
                </a:solidFill>
                <a:uFillTx/>
                <a:latin typeface="Helvetica Neue"/>
                <a:ea typeface="Helvetica Neue"/>
                <a:cs typeface="Helvetica Neue"/>
                <a:sym typeface="Helvetica Neue"/>
              </a:rPr>
              <a:t>¿Qué hay en el corazón de María para darse cuenta de la necesidad de los novios?</a:t>
            </a:r>
            <a:endParaRPr b="0" cap="none" i="0" strike="noStrike" sz="1400" u="none">
              <a:solidFill>
                <a:srgbClr val="000000"/>
              </a:solidFill>
              <a:uFillTx/>
              <a:latin typeface="Arial"/>
              <a:ea typeface="Arial"/>
              <a:cs typeface="Arial"/>
              <a:sym typeface="Arial"/>
            </a:endParaRPr>
          </a:p>
          <a:p>
            <a:pPr algn="l" indent="-171450" lvl="0" marL="228600" marR="0" rtl="0">
              <a:lnSpc>
                <a:spcPct val="100000"/>
              </a:lnSpc>
              <a:spcBef>
                <a:spcPts val="0"/>
              </a:spcBef>
              <a:spcAft>
                <a:spcPts val="0"/>
              </a:spcAft>
              <a:buClr>
                <a:srgbClr val="000000"/>
              </a:buClr>
              <a:buSzPts val="900"/>
              <a:buFont typeface="Calibri"/>
              <a:buNone/>
            </a:pPr>
            <a:r>
              <a:rPr>
                <a:uFillTx/>
              </a:rPr>
              <a:t/>
            </a:r>
            <a:endParaRPr b="0" cap="none" i="0" strike="noStrike" sz="900" u="none">
              <a:solidFill>
                <a:schemeClr val="dk1"/>
              </a:solidFill>
              <a:uFillTx/>
              <a:latin typeface="Helvetica Neue"/>
              <a:ea typeface="Helvetica Neue"/>
              <a:cs typeface="Helvetica Neue"/>
              <a:sym typeface="Helvetica Neue"/>
            </a:endParaRPr>
          </a:p>
          <a:p>
            <a:pPr algn="l" indent="0" lvl="0" marL="0" marR="0" rtl="0">
              <a:lnSpc>
                <a:spcPct val="100000"/>
              </a:lnSpc>
              <a:spcBef>
                <a:spcPts val="0"/>
              </a:spcBef>
              <a:spcAft>
                <a:spcPts val="0"/>
              </a:spcAft>
              <a:buClr>
                <a:schemeClr val="dk1"/>
              </a:buClr>
              <a:buSzPts val="900"/>
              <a:buFont typeface="Helvetica Neue"/>
              <a:buNone/>
            </a:pPr>
            <a:r>
              <a:rPr b="0" cap="none" i="0" lang="es-ES" strike="noStrike" sz="900" u="none">
                <a:solidFill>
                  <a:schemeClr val="dk1"/>
                </a:solidFill>
                <a:uFillTx/>
                <a:latin typeface="Helvetica Neue"/>
                <a:ea typeface="Helvetica Neue"/>
                <a:cs typeface="Helvetica Neue"/>
                <a:sym typeface="Helvetica Neue"/>
              </a:rPr>
              <a:t>2.    Al ver el problema sabe que Jesús le puede ayudar y se lo pide con mucha confianza. </a:t>
            </a:r>
            <a:endParaRPr b="0" cap="none" i="0" strike="noStrike" sz="900" u="none">
              <a:solidFill>
                <a:schemeClr val="dk1"/>
              </a:solidFill>
              <a:uFillTx/>
              <a:latin typeface="Helvetica Neue"/>
              <a:ea typeface="Helvetica Neue"/>
              <a:cs typeface="Helvetica Neue"/>
              <a:sym typeface="Helvetica Neue"/>
            </a:endParaRPr>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257" name="Google Shape;257;p7"/>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spLocks/>
          </p:cNvSpPr>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374814" y="884543"/>
            <a:ext cx="1492716" cy="253916"/>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t" anchorCtr="0" bIns="45700" lIns="91425" rIns="91425" spcFirstLastPara="1" tIns="45700" wrap="square">
            <a:spAutoFit/>
          </a:bodyPr>
          <a:lstStyle/>
          <a:p>
            <a:pPr algn="l" indent="0" lvl="0" marL="0" marR="0" rtl="0">
              <a:lnSpc>
                <a:spcPct val="100000"/>
              </a:lnSpc>
              <a:spcBef>
                <a:spcPts val="0"/>
              </a:spcBef>
              <a:spcAft>
                <a:spcPts val="0"/>
              </a:spcAft>
              <a:buClr>
                <a:srgbClr val="000000"/>
              </a:buClr>
              <a:buSzPts val="1050"/>
              <a:buFont typeface="Calibri"/>
              <a:buNone/>
            </a:pPr>
            <a:r>
              <a:rPr b="0" cap="none" i="0" lang="es-ES" strike="noStrike" sz="1050" u="none">
                <a:solidFill>
                  <a:srgbClr val="000000"/>
                </a:solidFill>
                <a:uFillTx/>
                <a:latin typeface="Calibri"/>
                <a:ea typeface="Calibri"/>
                <a:cs typeface="Calibri"/>
                <a:sym typeface="Calibri"/>
              </a:rPr>
              <a:t>La boda de Caná, Juan 2</a:t>
            </a:r>
            <a:endParaRPr b="0" cap="none" i="0" strike="noStrike" sz="1400" u="none">
              <a:solidFill>
                <a:srgbClr val="000000"/>
              </a:solidFill>
              <a:uFillTx/>
              <a:latin typeface="Arial"/>
              <a:ea typeface="Arial"/>
              <a:cs typeface="Arial"/>
              <a:sym typeface="Arial"/>
            </a:endParaRPr>
          </a:p>
        </p:txBody>
      </p:sp>
    </p:spTree>
  </p:cSld>
  <p:clrMapOv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masterClrMapping/>
  </p:clrMapOvr>
</p:sld>
</file>

<file path=ppt/slides/slide8.xml><?xml version="1.0" encoding="utf-8"?>
<p:sld xmlns:a="http://schemas.openxmlformats.org/drawingml/2006/main" xmlns:p="http://schemas.openxmlformats.org/presentationml/2006/main" xmlns:s="http://schemas.openxmlformats.org/officeDocument/2006/sharedTypes" xmlns:r="http://schemas.openxmlformats.org/officeDocument/2006/relationships">
  <p:cSld>
    <p:bg>
      <p:bgPr>
        <a:blipFill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lip r:embed="rId3"/>
          <a:stretch>
            <a:fillRect/>
          </a:stretch>
        </a:blipFill>
      </p:bgPr>
    </p:bg>
    <p:spTree>
      <p:nvGrp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261" name="Shape 261"/>
        <p:cNvGr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p:nvPr/>
      </p:nvGrpSpPr>
      <p:gr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0" y="0"/>
          <a:ext cx="0" cy="0"/>
          <a:chOff x="0" y="0"/>
          <a:chExt cx="0" cy="0"/>
        </a:xfrm>
      </p:grpSpPr>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262" name="Google Shape;262;p8"/>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txBox="1">
            <a:spLocks/>
          </p:cNvSpPr>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288273" y="4879992"/>
            <a:ext cx="6569727" cy="4524275"/>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t" anchorCtr="0" bIns="45700" lIns="45700" rIns="45700" spcFirstLastPara="1" tIns="45700" wrap="square">
            <a:spAutoFit/>
          </a:bodyPr>
          <a:lstStyle/>
          <a:p>
            <a:pPr algn="l" indent="0" lvl="0" marL="0" marR="0" rtl="0">
              <a:lnSpc>
                <a:spcPct val="100000"/>
              </a:lnSpc>
              <a:spcBef>
                <a:spcPts val="0"/>
              </a:spcBef>
              <a:spcAft>
                <a:spcPts val="0"/>
              </a:spcAft>
              <a:buNone/>
            </a:pPr>
            <a:r>
              <a:rPr b="0" cap="none" i="1" lang="es-ES" strike="noStrike" sz="1100" u="none">
                <a:solidFill>
                  <a:srgbClr val="000000"/>
                </a:solidFill>
                <a:uFillTx/>
                <a:latin typeface="Arial"/>
                <a:ea typeface="Arial"/>
                <a:cs typeface="Arial"/>
                <a:sym typeface="Arial"/>
              </a:rPr>
              <a:t>Dejémonos mirar. </a:t>
            </a:r>
            <a:r>
              <a:rPr b="0" cap="none" i="0" lang="es-ES" strike="noStrike" sz="1100" u="none">
                <a:solidFill>
                  <a:srgbClr val="000000"/>
                </a:solidFill>
                <a:uFillTx/>
                <a:latin typeface="Arial"/>
                <a:ea typeface="Arial"/>
                <a:cs typeface="Arial"/>
                <a:sym typeface="Arial"/>
              </a:rPr>
              <a:t>Especialmente en el momento de la necesidad, cuando nos encontramos atrapados por los nudos más intrincados de la vida, hacemos bien en mirar </a:t>
            </a:r>
            <a:r>
              <a:rPr b="0" cap="none" i="1" lang="es-ES" strike="noStrike" sz="1100" u="none">
                <a:solidFill>
                  <a:srgbClr val="000000"/>
                </a:solidFill>
                <a:uFillTx/>
                <a:latin typeface="Arial"/>
                <a:ea typeface="Arial"/>
                <a:cs typeface="Arial"/>
                <a:sym typeface="Arial"/>
              </a:rPr>
              <a:t>a </a:t>
            </a:r>
            <a:r>
              <a:rPr b="0" cap="none" i="0" lang="es-ES" strike="noStrike" sz="1100" u="none">
                <a:solidFill>
                  <a:srgbClr val="000000"/>
                </a:solidFill>
                <a:uFillTx/>
                <a:latin typeface="Arial"/>
                <a:ea typeface="Arial"/>
                <a:cs typeface="Arial"/>
                <a:sym typeface="Arial"/>
              </a:rPr>
              <a:t>la Virgen, a la Madre. Pero es hermoso ante todo dejarnos mirar </a:t>
            </a:r>
            <a:r>
              <a:rPr b="0" cap="none" i="1" lang="es-ES" strike="noStrike" sz="1100" u="none">
                <a:solidFill>
                  <a:srgbClr val="000000"/>
                </a:solidFill>
                <a:uFillTx/>
                <a:latin typeface="Arial"/>
                <a:ea typeface="Arial"/>
                <a:cs typeface="Arial"/>
                <a:sym typeface="Arial"/>
              </a:rPr>
              <a:t>por </a:t>
            </a:r>
            <a:r>
              <a:rPr b="0" cap="none" i="0" lang="es-ES" strike="noStrike" sz="1100" u="none">
                <a:solidFill>
                  <a:srgbClr val="000000"/>
                </a:solidFill>
                <a:uFillTx/>
                <a:latin typeface="Arial"/>
                <a:ea typeface="Arial"/>
                <a:cs typeface="Arial"/>
                <a:sym typeface="Arial"/>
              </a:rPr>
              <a:t>la Virgen. Cuando ella nos mira, no ve pecadores, sino hijos. Se dice que los ojos son el espejo del alma, los ojos de la </a:t>
            </a:r>
            <a:r>
              <a:rPr b="0" cap="none" i="1" lang="es-ES" strike="noStrike" sz="1100" u="none">
                <a:solidFill>
                  <a:srgbClr val="000000"/>
                </a:solidFill>
                <a:uFillTx/>
                <a:latin typeface="Arial"/>
                <a:ea typeface="Arial"/>
                <a:cs typeface="Arial"/>
                <a:sym typeface="Arial"/>
              </a:rPr>
              <a:t>llena de gracia </a:t>
            </a:r>
            <a:r>
              <a:rPr b="0" cap="none" i="0" lang="es-ES" strike="noStrike" sz="1100" u="none">
                <a:solidFill>
                  <a:srgbClr val="000000"/>
                </a:solidFill>
                <a:uFillTx/>
                <a:latin typeface="Arial"/>
                <a:ea typeface="Arial"/>
                <a:cs typeface="Arial"/>
                <a:sym typeface="Arial"/>
              </a:rPr>
              <a:t>reflejan la belleza de Dios, reflejan el cielo sobre nosotros. Jesús ha dicho que el ojo es «la lámpara del cuerpo» (</a:t>
            </a:r>
            <a:r>
              <a:rPr b="0" cap="none" i="1" lang="es-ES" strike="noStrike" sz="1100" u="none">
                <a:solidFill>
                  <a:srgbClr val="000000"/>
                </a:solidFill>
                <a:uFillTx/>
                <a:latin typeface="Arial"/>
                <a:ea typeface="Arial"/>
                <a:cs typeface="Arial"/>
                <a:sym typeface="Arial"/>
              </a:rPr>
              <a:t>Mt</a:t>
            </a:r>
            <a:r>
              <a:rPr b="0" cap="none" i="0" lang="es-ES" strike="noStrike" sz="1100" u="none">
                <a:solidFill>
                  <a:srgbClr val="000000"/>
                </a:solidFill>
                <a:uFillTx/>
                <a:latin typeface="Arial"/>
                <a:ea typeface="Arial"/>
                <a:cs typeface="Arial"/>
                <a:sym typeface="Arial"/>
              </a:rPr>
              <a:t> 6,22): los ojos de la Virgen saben iluminar toda oscuridad, vuelven a encender la esperanza en todas partes. Su mirada dirigida hacia nosotros nos dice: “Queridos hijos, ánimo; estoy yo, vuestra madre”.</a:t>
            </a:r>
            <a:endParaRPr sz="1100">
              <a:uFillTx/>
            </a:endParaRPr>
          </a:p>
          <a:p>
            <a:pPr algn="l" indent="0" lvl="0" marL="0" marR="0" rtl="0">
              <a:lnSpc>
                <a:spcPct val="100000"/>
              </a:lnSpc>
              <a:spcBef>
                <a:spcPts val="0"/>
              </a:spcBef>
              <a:spcAft>
                <a:spcPts val="0"/>
              </a:spcAft>
              <a:buNone/>
            </a:pPr>
            <a:r>
              <a:rPr b="0" cap="none" i="0" lang="es-ES" strike="noStrike" sz="1100" u="none">
                <a:solidFill>
                  <a:srgbClr val="000000"/>
                </a:solidFill>
                <a:uFillTx/>
                <a:latin typeface="Arial"/>
                <a:ea typeface="Arial"/>
                <a:cs typeface="Arial"/>
                <a:sym typeface="Arial"/>
              </a:rPr>
              <a:t>Esta mirada materna, que infunde confianza, ayuda a crecer en la fe. La fe es un vínculo con Dios que involucra a toda la persona, y que para ser custodiado necesita de la Madre de Dios. Su mirada materna nos ayuda a sabernos hijos amados en el pueblo creyente de Dios y a amarnos entre nosotros, más allá de los límites y de las orientaciones de cada uno. La Virgen nos arraiga en la Iglesia, donde la unidad cuenta más que la diversidad, y nos exhorta a cuidar los unos de los otros. La mirada de María recuerda que para la fe es esencial la ternura, que combate la tibieza. </a:t>
            </a:r>
            <a:r>
              <a:rPr b="0" cap="none" i="1" lang="es-ES" strike="noStrike" sz="1100" u="none">
                <a:solidFill>
                  <a:srgbClr val="000000"/>
                </a:solidFill>
                <a:uFillTx/>
                <a:latin typeface="Arial"/>
                <a:ea typeface="Arial"/>
                <a:cs typeface="Arial"/>
                <a:sym typeface="Arial"/>
              </a:rPr>
              <a:t>Ternura</a:t>
            </a:r>
            <a:r>
              <a:rPr b="0" cap="none" i="0" lang="es-ES" strike="noStrike" sz="1100" u="none">
                <a:solidFill>
                  <a:srgbClr val="000000"/>
                </a:solidFill>
                <a:uFillTx/>
                <a:latin typeface="Arial"/>
                <a:ea typeface="Arial"/>
                <a:cs typeface="Arial"/>
                <a:sym typeface="Arial"/>
              </a:rPr>
              <a:t>: la Iglesia de la ternura. Ternura, palabra que muchos quieren hoy borrar del diccionario.</a:t>
            </a:r>
            <a:r>
              <a:rPr b="0" cap="none" i="1" lang="es-ES" strike="noStrike" sz="1100" u="none">
                <a:solidFill>
                  <a:srgbClr val="000000"/>
                </a:solidFill>
                <a:uFillTx/>
                <a:latin typeface="Arial"/>
                <a:ea typeface="Arial"/>
                <a:cs typeface="Arial"/>
                <a:sym typeface="Arial"/>
              </a:rPr>
              <a:t> </a:t>
            </a:r>
            <a:r>
              <a:rPr b="0" cap="none" i="0" lang="es-ES" strike="noStrike" sz="1100" u="none">
                <a:solidFill>
                  <a:srgbClr val="000000"/>
                </a:solidFill>
                <a:uFillTx/>
                <a:latin typeface="Arial"/>
                <a:ea typeface="Arial"/>
                <a:cs typeface="Arial"/>
                <a:sym typeface="Arial"/>
              </a:rPr>
              <a:t>Cuando en la fe hay espacio para la Madre de Dios, nunca se pierde el centro: el Señor, porque María jamás se señala a sí misma, sino a Jesús; y a los hermanos, porque María es Madre.</a:t>
            </a:r>
            <a:endParaRPr sz="1100">
              <a:uFillTx/>
            </a:endParaRPr>
          </a:p>
          <a:p>
            <a:pPr algn="l" indent="0" lvl="0" marL="0" marR="0" rtl="0">
              <a:lnSpc>
                <a:spcPct val="100000"/>
              </a:lnSpc>
              <a:spcBef>
                <a:spcPts val="0"/>
              </a:spcBef>
              <a:spcAft>
                <a:spcPts val="0"/>
              </a:spcAft>
              <a:buNone/>
            </a:pPr>
            <a:r>
              <a:rPr b="0" cap="none" i="0" lang="es-ES" strike="noStrike" sz="1100" u="none">
                <a:solidFill>
                  <a:srgbClr val="000000"/>
                </a:solidFill>
                <a:uFillTx/>
                <a:latin typeface="Arial"/>
                <a:ea typeface="Arial"/>
                <a:cs typeface="Arial"/>
                <a:sym typeface="Arial"/>
              </a:rPr>
              <a:t>(Homilía del Papa Francisco en la misa de la Solemnidad de María, Madre de Dios, 01.01.2019)</a:t>
            </a:r>
            <a:endParaRPr sz="1100">
              <a:uFillTx/>
            </a:endParaRPr>
          </a:p>
          <a:p>
            <a:pPr algn="l" indent="0" lvl="0" marL="0" marR="0" rtl="0">
              <a:lnSpc>
                <a:spcPct val="100000"/>
              </a:lnSpc>
              <a:spcBef>
                <a:spcPts val="0"/>
              </a:spcBef>
              <a:spcAft>
                <a:spcPts val="0"/>
              </a:spcAft>
              <a:buClr>
                <a:srgbClr val="000000"/>
              </a:buClr>
              <a:buSzPts val="1200"/>
              <a:buFont typeface="Calibri"/>
              <a:buNone/>
            </a:pPr>
            <a:r>
              <a:rPr>
                <a:uFillTx/>
              </a:rPr>
              <a:t/>
            </a:r>
            <a:endParaRPr b="0" cap="small" i="0" strike="noStrike" sz="1050" u="sng">
              <a:solidFill>
                <a:srgbClr val="000000"/>
              </a:solidFill>
              <a:uFillTx/>
              <a:latin typeface="Calibri"/>
              <a:ea typeface="Calibri"/>
              <a:cs typeface="Calibri"/>
              <a:sym typeface="Calibri"/>
            </a:endParaRPr>
          </a:p>
          <a:p>
            <a:pPr algn="l" indent="0" lvl="0" marL="0" marR="0" rtl="0">
              <a:lnSpc>
                <a:spcPct val="100000"/>
              </a:lnSpc>
              <a:spcBef>
                <a:spcPts val="0"/>
              </a:spcBef>
              <a:spcAft>
                <a:spcPts val="0"/>
              </a:spcAft>
              <a:buClr>
                <a:srgbClr val="000000"/>
              </a:buClr>
              <a:buSzPts val="1200"/>
              <a:buFont typeface="Calibri"/>
              <a:buNone/>
            </a:pPr>
            <a:r>
              <a:rPr b="0" cap="small" i="0" lang="es-ES" strike="noStrike" sz="1200" u="sng">
                <a:solidFill>
                  <a:srgbClr val="000000"/>
                </a:solidFill>
                <a:uFillTx/>
                <a:latin typeface="Calibri"/>
                <a:ea typeface="Calibri"/>
                <a:cs typeface="Calibri"/>
                <a:sym typeface="Calibri"/>
              </a:rPr>
              <a:t>2 Videos sobre las mamás:</a:t>
            </a:r>
            <a:endParaRPr>
              <a:uFillTx/>
            </a:endParaRPr>
          </a:p>
          <a:p>
            <a:pPr algn="l" indent="0" lvl="0" marL="0" marR="0" rtl="0">
              <a:lnSpc>
                <a:spcPct val="100000"/>
              </a:lnSpc>
              <a:spcBef>
                <a:spcPts val="0"/>
              </a:spcBef>
              <a:spcAft>
                <a:spcPts val="0"/>
              </a:spcAft>
              <a:buNone/>
            </a:pPr>
            <a:r>
              <a:rPr b="0" cap="none" i="0" lang="es-ES" strike="noStrike" sz="1200" u="sng">
                <a:solidFill>
                  <a:srgbClr val="000000"/>
                </a:solidFill>
                <a:uFillTx/>
                <a:latin typeface="Arial"/>
                <a:ea typeface="Arial"/>
                <a:cs typeface="Arial"/>
                <a:sym typeface="Arial"/>
                <a:hlinkClick r:id="rId4"/>
              </a:rPr>
              <a:t>https://www.youtube.com/watch?time_continue=117&amp;v=A0Rfe38nQQc&amp;feature=emb_logo</a:t>
            </a:r>
            <a:endParaRPr b="0" cap="none" i="0" strike="noStrike" sz="1200" u="none">
              <a:solidFill>
                <a:srgbClr val="000000"/>
              </a:solidFill>
              <a:uFillTx/>
              <a:latin typeface="Arial"/>
              <a:ea typeface="Arial"/>
              <a:cs typeface="Arial"/>
              <a:sym typeface="Arial"/>
            </a:endParaRPr>
          </a:p>
          <a:p>
            <a:pPr algn="l" indent="0" lvl="0" marL="0" marR="0" rtl="0">
              <a:lnSpc>
                <a:spcPct val="100000"/>
              </a:lnSpc>
              <a:spcBef>
                <a:spcPts val="0"/>
              </a:spcBef>
              <a:spcAft>
                <a:spcPts val="0"/>
              </a:spcAft>
              <a:buNone/>
            </a:pPr>
            <a:r>
              <a:rPr b="0" cap="none" i="0" lang="es-ES" strike="noStrike" sz="1200" u="sng">
                <a:solidFill>
                  <a:srgbClr val="000000"/>
                </a:solidFill>
                <a:uFillTx/>
                <a:latin typeface="Arial"/>
                <a:ea typeface="Arial"/>
                <a:cs typeface="Arial"/>
                <a:sym typeface="Arial"/>
                <a:hlinkClick r:id="rId5"/>
              </a:rPr>
              <a:t>https://www.youtube.com/watch?time_continue=123&amp;v=yLXJNVYe94o&amp;feature=emb_logo</a:t>
            </a:r>
            <a:endParaRPr b="0" cap="none" i="0" strike="noStrike" sz="1200" u="none">
              <a:solidFill>
                <a:srgbClr val="000000"/>
              </a:solidFill>
              <a:uFillTx/>
              <a:latin typeface="Calibri"/>
              <a:ea typeface="Calibri"/>
              <a:cs typeface="Calibri"/>
              <a:sym typeface="Calibri"/>
            </a:endParaRPr>
          </a:p>
          <a:p>
            <a:pPr algn="l" indent="0" lvl="0" marL="0" marR="0" rtl="0">
              <a:lnSpc>
                <a:spcPct val="100000"/>
              </a:lnSpc>
              <a:spcBef>
                <a:spcPts val="0"/>
              </a:spcBef>
              <a:spcAft>
                <a:spcPts val="0"/>
              </a:spcAft>
              <a:buClr>
                <a:srgbClr val="000000"/>
              </a:buClr>
              <a:buSzPts val="1200"/>
              <a:buFont typeface="Calibri"/>
              <a:buNone/>
            </a:pPr>
            <a:r>
              <a:rPr>
                <a:uFillTx/>
              </a:rPr>
              <a:t/>
            </a:r>
            <a:endParaRPr b="0" cap="none" i="0" strike="noStrike" sz="1200" u="none">
              <a:solidFill>
                <a:srgbClr val="000000"/>
              </a:solidFill>
              <a:uFillTx/>
              <a:latin typeface="Calibri"/>
              <a:ea typeface="Calibri"/>
              <a:cs typeface="Calibri"/>
              <a:sym typeface="Calibri"/>
            </a:endParaRPr>
          </a:p>
        </p:txBody>
      </p:sp>
      <p:sp>
        <p:nvSpPr>
          <p:cNv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id="263" name="Google Shape;263;p8"/>
          <p:cNv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spLocks/>
          </p:cNvSpPr>
          <p:nvPr/>
        </p:nvSpPr>
        <p:spP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xfrm>
            <a:off x="408213" y="1654740"/>
            <a:ext cx="4947558" cy="1569620"/>
          </a:xfrm>
          <a:prstGeom prst="rect">
            <a:avLst/>
          </a:prstGeom>
          <a:noFill/>
          <a:ln>
            <a:noFill/>
          </a:ln>
        </p:spPr>
        <p:txBody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bodyPr anchor="t" anchorCtr="0" bIns="45700" lIns="91425" rIns="91425" spcFirstLastPara="1" tIns="45700" wrap="square">
            <a:spAutoFit/>
          </a:bodyPr>
          <a:lstStyle/>
          <a:p>
            <a:pPr algn="l" indent="0" lvl="0" marL="0" marR="0" rtl="0">
              <a:lnSpc>
                <a:spcPct val="100000"/>
              </a:lnSpc>
              <a:spcBef>
                <a:spcPts val="0"/>
              </a:spcBef>
              <a:spcAft>
                <a:spcPts val="0"/>
              </a:spcAft>
              <a:buNone/>
            </a:pPr>
            <a:r>
              <a:rPr b="0" cap="none" i="0" lang="es-ES" strike="noStrike" sz="1600" u="none">
                <a:solidFill>
                  <a:srgbClr val="000000"/>
                </a:solidFill>
                <a:uFillTx/>
                <a:latin typeface="Calibri"/>
                <a:ea typeface="Calibri"/>
                <a:cs typeface="Calibri"/>
                <a:sym typeface="Calibri"/>
              </a:rPr>
              <a:t>Oh Señora mía, Oh Madre mía: yo me ofrezco del todo a ti, y en prueba de mi filial afecto te consagro en este día: mi cuerpo, mi alma, mi mente, mi espíritu y mi corazón, en una palabra todo mi ser; ya que soy todo tuyo, Madre de bondad, guárdame y defiéndeme como cosa y posesión tuya. Amén.</a:t>
            </a:r>
            <a:endParaRPr b="0" cap="none" i="0" strike="noStrike" sz="2000" u="none">
              <a:solidFill>
                <a:srgbClr val="000000"/>
              </a:solidFill>
              <a:uFillTx/>
              <a:latin typeface="Calibri"/>
              <a:ea typeface="Calibri"/>
              <a:cs typeface="Calibri"/>
              <a:sym typeface="Calibri"/>
            </a:endParaRPr>
          </a:p>
        </p:txBody>
      </p:sp>
    </p:spTree>
  </p:cSld>
  <p:clrMapOvr xmlns:c="http://schemas.openxmlformats.org/drawingml/2006/chart" xmlns:wpg="http://schemas.microsoft.com/office/word/2010/wordprocessingGroup" xmlns:pic="http://schemas.openxmlformats.org/drawingml/2006/picture" xmlns:wps="http://schemas.microsoft.com/office/word/2010/wordprocessingShape" xmlns:dgm="http://schemas.openxmlformats.org/drawingml/2006/diagram" xmlns:wpc="http://schemas.microsoft.com/office/word/2010/wordprocessingCanvas">
    <a:masterClrMapping/>
  </p:clrMapOvr>
</p:sld>
</file>

<file path=ppt/theme/theme1.xml><?xml version="1.0" encoding="utf-8"?>
<a:theme xmlns:a="http://schemas.openxmlformats.org/drawingml/2006/main" xmlns:c="http://schemas.openxmlformats.org/drawingml/2006/chart" xmlns:wpg="http://schemas.microsoft.com/office/word/2010/wordprocessingGroup" xmlns:pic="http://schemas.openxmlformats.org/drawingml/2006/picture" xmlns:wps="http://schemas.microsoft.com/office/word/2010/wordprocessingShape" xmlns:p="http://schemas.openxmlformats.org/presentationml/2006/main" xmlns:s="http://schemas.openxmlformats.org/officeDocument/2006/sharedTypes" xmlns:r="http://schemas.openxmlformats.org/officeDocument/2006/relationships" xmlns:dgm="http://schemas.openxmlformats.org/drawingml/2006/diagram" xmlns:wpc="http://schemas.microsoft.com/office/word/2010/wordprocessingCanvas" name="Tema de Office">
  <a:themeElements>
    <a:clrScheme name="Tema de Offic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algn="ctr" cap="flat" cmpd="sng" w="9525">
          <a:solidFill>
            <a:schemeClr val="phClr">
              <a:shade val="95000"/>
              <a:satMod val="105000"/>
            </a:schemeClr>
          </a:solidFill>
          <a:prstDash val="solid"/>
        </a:ln>
        <a:ln algn="ctr" cap="flat" cmpd="sng" w="25400">
          <a:solidFill>
            <a:schemeClr val="phClr"/>
          </a:solidFill>
          <a:prstDash val="solid"/>
        </a:ln>
        <a:ln algn="ctr" cap="flat" cmpd="sng" w="38100">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000"/>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extraClrSchemeLst/>
</a:theme>
</file>

<file path=ppt/theme/theme2.xml><?xml version="1.0" encoding="utf-8"?>
<a:theme xmlns:a="http://schemas.openxmlformats.org/drawingml/2006/main" xmlns:c="http://schemas.openxmlformats.org/drawingml/2006/chart" xmlns:wpg="http://schemas.microsoft.com/office/word/2010/wordprocessingGroup" xmlns:pic="http://schemas.openxmlformats.org/drawingml/2006/picture" xmlns:wps="http://schemas.microsoft.com/office/word/2010/wordprocessingShape" xmlns:p="http://schemas.openxmlformats.org/presentationml/2006/main" xmlns:s="http://schemas.openxmlformats.org/officeDocument/2006/sharedTypes" xmlns:r="http://schemas.openxmlformats.org/officeDocument/2006/relationships" xmlns:dgm="http://schemas.openxmlformats.org/drawingml/2006/diagram" xmlns:wpc="http://schemas.microsoft.com/office/word/2010/wordprocessingCanvas" name="2_Tema de Offic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algn="ctr" cap="flat" cmpd="sng" w="9525">
          <a:solidFill>
            <a:schemeClr val="phClr">
              <a:shade val="95000"/>
              <a:satMod val="105000"/>
            </a:schemeClr>
          </a:solidFill>
          <a:prstDash val="solid"/>
        </a:ln>
        <a:ln algn="ctr" cap="flat" cmpd="sng" w="25400">
          <a:solidFill>
            <a:schemeClr val="phClr"/>
          </a:solidFill>
          <a:prstDash val="solid"/>
        </a:ln>
        <a:ln algn="ctr" cap="flat" cmpd="sng" w="38100">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000"/>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extraClrSchemeLst/>
</a:theme>
</file>

<file path=ppt/theme/theme3.xml><?xml version="1.0" encoding="utf-8"?>
<a:theme xmlns:a="http://schemas.openxmlformats.org/drawingml/2006/main" xmlns:c="http://schemas.openxmlformats.org/drawingml/2006/chart" xmlns:wpg="http://schemas.microsoft.com/office/word/2010/wordprocessingGroup" xmlns:pic="http://schemas.openxmlformats.org/drawingml/2006/picture" xmlns:wps="http://schemas.microsoft.com/office/word/2010/wordprocessingShape" xmlns:p="http://schemas.openxmlformats.org/presentationml/2006/main" xmlns:s="http://schemas.openxmlformats.org/officeDocument/2006/sharedTypes" xmlns:r="http://schemas.openxmlformats.org/officeDocument/2006/relationships" xmlns:dgm="http://schemas.openxmlformats.org/drawingml/2006/diagram" xmlns:wpc="http://schemas.microsoft.com/office/word/2010/wordprocessingCanvas" name="1_Tema de Offic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algn="ctr" cap="flat" cmpd="sng" w="9525">
          <a:solidFill>
            <a:schemeClr val="phClr">
              <a:shade val="95000"/>
              <a:satMod val="105000"/>
            </a:schemeClr>
          </a:solidFill>
          <a:prstDash val="solid"/>
        </a:ln>
        <a:ln algn="ctr" cap="flat" cmpd="sng" w="25400">
          <a:solidFill>
            <a:schemeClr val="phClr"/>
          </a:solidFill>
          <a:prstDash val="solid"/>
        </a:ln>
        <a:ln algn="ctr" cap="flat" cmpd="sng" w="38100">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000"/>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extraClrSchemeLst/>
</a:theme>
</file>

<file path=ppt/theme/theme4.xml><?xml version="1.0" encoding="utf-8"?>
<a:theme xmlns:a="http://schemas.openxmlformats.org/drawingml/2006/main" xmlns:c="http://schemas.openxmlformats.org/drawingml/2006/chart" xmlns:wpg="http://schemas.microsoft.com/office/word/2010/wordprocessingGroup" xmlns:pic="http://schemas.openxmlformats.org/drawingml/2006/picture" xmlns:wps="http://schemas.microsoft.com/office/word/2010/wordprocessingShape" xmlns:p="http://schemas.openxmlformats.org/presentationml/2006/main" xmlns:s="http://schemas.openxmlformats.org/officeDocument/2006/sharedTypes" xmlns:r="http://schemas.openxmlformats.org/officeDocument/2006/relationships" xmlns:dgm="http://schemas.openxmlformats.org/drawingml/2006/diagram" xmlns:wpc="http://schemas.microsoft.com/office/word/2010/wordprocessingCanvas" name="Tema de Office">
  <a:themeElements>
    <a:clrScheme name="Tema de Offic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algn="ctr" cap="flat" cmpd="sng" w="9525">
          <a:solidFill>
            <a:schemeClr val="phClr">
              <a:shade val="95000"/>
              <a:satMod val="105000"/>
            </a:schemeClr>
          </a:solidFill>
          <a:prstDash val="solid"/>
        </a:ln>
        <a:ln algn="ctr" cap="flat" cmpd="sng" w="25400">
          <a:solidFill>
            <a:schemeClr val="phClr"/>
          </a:solidFill>
          <a:prstDash val="solid"/>
        </a:ln>
        <a:ln algn="ctr" cap="flat" cmpd="sng" w="38100">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000"/>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extraClrSchemeLst/>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user2</dc:creato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0x010100B39F40EA6BAD224AACF3A754C40FAF77</vt:lpwstr>
  </property>
</Properties>
</file>